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diagrams/colors5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colors2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quickStyle2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drawing3.xml" ContentType="application/vnd.ms-office.drawingml.diagramDrawing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2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5" r:id="rId2"/>
    <p:sldId id="310" r:id="rId3"/>
    <p:sldId id="311" r:id="rId4"/>
    <p:sldId id="315" r:id="rId5"/>
    <p:sldId id="316" r:id="rId6"/>
    <p:sldId id="317" r:id="rId7"/>
  </p:sldIdLst>
  <p:sldSz cx="12188825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792" autoAdjust="0"/>
  </p:normalViewPr>
  <p:slideViewPr>
    <p:cSldViewPr showGuides="1">
      <p:cViewPr varScale="1">
        <p:scale>
          <a:sx n="107" d="100"/>
          <a:sy n="107" d="100"/>
        </p:scale>
        <p:origin x="462" y="10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data-experience/building-a-data-pipeline-from-scratch-32b712cfb1db" TargetMode="External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the-data-experience/building-a-data-pipeline-from-scratch-32b712cfb1db" TargetMode="External"/><Relationship Id="rId2" Type="http://schemas.microsoft.com/office/2007/relationships/hdphoto" Target="../media/hdphoto1.wdp"/><Relationship Id="rId1" Type="http://schemas.openxmlformats.org/officeDocument/2006/relationships/image" Target="../media/image6.pn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E1249-08FD-47E8-AC05-ECEBC3384177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691084-CA4C-410E-A0F2-620E98C8194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4800" b="1" dirty="0"/>
            <a:t>Democratized </a:t>
          </a:r>
        </a:p>
        <a:p>
          <a:pPr>
            <a:spcAft>
              <a:spcPts val="0"/>
            </a:spcAft>
          </a:pPr>
          <a:r>
            <a:rPr lang="en-US" sz="4800" b="1" dirty="0"/>
            <a:t>Data </a:t>
          </a:r>
        </a:p>
        <a:p>
          <a:pPr>
            <a:spcAft>
              <a:spcPts val="0"/>
            </a:spcAft>
          </a:pPr>
          <a:r>
            <a:rPr lang="en-US" sz="4800" b="1" dirty="0"/>
            <a:t>Analytics</a:t>
          </a:r>
        </a:p>
      </dgm:t>
    </dgm:pt>
    <dgm:pt modelId="{B151B0B5-E04E-4F22-89FE-841F77D37E5B}" type="parTrans" cxnId="{29F7EE14-5681-4D92-918E-CC87C8790FF9}">
      <dgm:prSet/>
      <dgm:spPr/>
      <dgm:t>
        <a:bodyPr/>
        <a:lstStyle/>
        <a:p>
          <a:endParaRPr lang="en-US"/>
        </a:p>
      </dgm:t>
    </dgm:pt>
    <dgm:pt modelId="{86F3D4A1-8E40-4E4F-80F7-320BC7B0D150}" type="sibTrans" cxnId="{29F7EE14-5681-4D92-918E-CC87C8790FF9}">
      <dgm:prSet/>
      <dgm:spPr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en-US"/>
        </a:p>
      </dgm:t>
    </dgm:pt>
    <dgm:pt modelId="{2DD12F32-C744-4B4C-B023-63EA579CDD0C}">
      <dgm:prSet custT="1"/>
      <dgm:spPr/>
      <dgm:t>
        <a:bodyPr/>
        <a:lstStyle/>
        <a:p>
          <a:r>
            <a:rPr lang="en-US" sz="2800" dirty="0"/>
            <a:t>Informed &amp; Empowered Decision-Making</a:t>
          </a:r>
        </a:p>
      </dgm:t>
    </dgm:pt>
    <dgm:pt modelId="{F9AD3645-5270-42CE-BBD6-A0C84D19CDD2}" type="parTrans" cxnId="{96231DBA-B14F-40F7-8134-4E6188893AEF}">
      <dgm:prSet/>
      <dgm:spPr/>
      <dgm:t>
        <a:bodyPr/>
        <a:lstStyle/>
        <a:p>
          <a:endParaRPr lang="en-US"/>
        </a:p>
      </dgm:t>
    </dgm:pt>
    <dgm:pt modelId="{8B72B868-6A59-4081-8642-FE659CD0744D}" type="sibTrans" cxnId="{96231DBA-B14F-40F7-8134-4E6188893AEF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BE92C90E-9BE9-4A24-BFE1-8F17842B5924}">
      <dgm:prSet custT="1"/>
      <dgm:spPr/>
      <dgm:t>
        <a:bodyPr/>
        <a:lstStyle/>
        <a:p>
          <a:r>
            <a:rPr lang="en-US" sz="2800" dirty="0"/>
            <a:t>Drive Synergies &amp; Harmonization</a:t>
          </a:r>
        </a:p>
      </dgm:t>
    </dgm:pt>
    <dgm:pt modelId="{966B5EB1-5DDC-40B0-B73C-DD7E8D830802}" type="parTrans" cxnId="{8F070A2A-CA6B-42BC-B162-C1BB2825175F}">
      <dgm:prSet/>
      <dgm:spPr/>
      <dgm:t>
        <a:bodyPr/>
        <a:lstStyle/>
        <a:p>
          <a:endParaRPr lang="en-US"/>
        </a:p>
      </dgm:t>
    </dgm:pt>
    <dgm:pt modelId="{D738FF1E-B5E3-4C81-9001-DA3898A1A39C}" type="sibTrans" cxnId="{8F070A2A-CA6B-42BC-B162-C1BB2825175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n-US"/>
        </a:p>
      </dgm:t>
    </dgm:pt>
    <dgm:pt modelId="{851DDF25-D890-4F23-B0F7-BD6A85FA0927}">
      <dgm:prSet custT="1"/>
      <dgm:spPr/>
      <dgm:t>
        <a:bodyPr/>
        <a:lstStyle/>
        <a:p>
          <a:r>
            <a:rPr lang="en-US" sz="2800" dirty="0"/>
            <a:t>Transform Into a Self-Service World</a:t>
          </a:r>
        </a:p>
      </dgm:t>
    </dgm:pt>
    <dgm:pt modelId="{450CAE78-B481-4FE5-86CF-487DDC5E40D0}" type="parTrans" cxnId="{10FBE6C1-5609-4E0E-BFD9-F5ED7F1F397D}">
      <dgm:prSet/>
      <dgm:spPr/>
      <dgm:t>
        <a:bodyPr/>
        <a:lstStyle/>
        <a:p>
          <a:endParaRPr lang="en-US"/>
        </a:p>
      </dgm:t>
    </dgm:pt>
    <dgm:pt modelId="{FF261AD5-20CF-4A86-B99A-E4959E04B0E9}" type="sibTrans" cxnId="{10FBE6C1-5609-4E0E-BFD9-F5ED7F1F397D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US"/>
        </a:p>
      </dgm:t>
    </dgm:pt>
    <dgm:pt modelId="{6B8E2238-E255-4F34-97AF-491CA4023DB2}" type="pres">
      <dgm:prSet presAssocID="{3D1E1249-08FD-47E8-AC05-ECEBC3384177}" presName="Name0" presStyleCnt="0">
        <dgm:presLayoutVars>
          <dgm:chMax val="7"/>
          <dgm:chPref val="7"/>
          <dgm:dir/>
        </dgm:presLayoutVars>
      </dgm:prSet>
      <dgm:spPr/>
    </dgm:pt>
    <dgm:pt modelId="{51F8320F-A3AE-4222-BDD6-742B01628313}" type="pres">
      <dgm:prSet presAssocID="{3D1E1249-08FD-47E8-AC05-ECEBC3384177}" presName="Name1" presStyleCnt="0"/>
      <dgm:spPr/>
    </dgm:pt>
    <dgm:pt modelId="{148A47F5-A0B6-4C7A-9393-5024F3308E59}" type="pres">
      <dgm:prSet presAssocID="{86F3D4A1-8E40-4E4F-80F7-320BC7B0D150}" presName="picture_1" presStyleCnt="0"/>
      <dgm:spPr/>
    </dgm:pt>
    <dgm:pt modelId="{60BD706B-CD88-4912-8BF3-EEE97C42C990}" type="pres">
      <dgm:prSet presAssocID="{86F3D4A1-8E40-4E4F-80F7-320BC7B0D150}" presName="pictureRepeatNode" presStyleLbl="alignImgPlace1" presStyleIdx="0" presStyleCnt="4"/>
      <dgm:spPr/>
    </dgm:pt>
    <dgm:pt modelId="{38D02726-6E86-482A-B0CA-0E48BCF6DDC6}" type="pres">
      <dgm:prSet presAssocID="{AF691084-CA4C-410E-A0F2-620E98C81946}" presName="text_1" presStyleLbl="node1" presStyleIdx="0" presStyleCnt="0" custScaleX="138095" custLinFactNeighborX="-943" custLinFactNeighborY="-35849">
        <dgm:presLayoutVars>
          <dgm:bulletEnabled val="1"/>
        </dgm:presLayoutVars>
      </dgm:prSet>
      <dgm:spPr/>
    </dgm:pt>
    <dgm:pt modelId="{0B74DC72-0DF5-4AD8-A883-0E9EBD29DE6D}" type="pres">
      <dgm:prSet presAssocID="{8B72B868-6A59-4081-8642-FE659CD0744D}" presName="picture_2" presStyleCnt="0"/>
      <dgm:spPr/>
    </dgm:pt>
    <dgm:pt modelId="{BAEB126E-B8E3-4DFD-B052-BC16C814C1EA}" type="pres">
      <dgm:prSet presAssocID="{8B72B868-6A59-4081-8642-FE659CD0744D}" presName="pictureRepeatNode" presStyleLbl="alignImgPlace1" presStyleIdx="1" presStyleCnt="4"/>
      <dgm:spPr/>
    </dgm:pt>
    <dgm:pt modelId="{B7BACEF1-42E8-4D8D-9DA6-C0811D15B503}" type="pres">
      <dgm:prSet presAssocID="{2DD12F32-C744-4B4C-B023-63EA579CDD0C}" presName="line_2" presStyleLbl="parChTrans1D1" presStyleIdx="0" presStyleCnt="3"/>
      <dgm:spPr/>
    </dgm:pt>
    <dgm:pt modelId="{5D588F3E-7032-41C6-B9D6-E3C5C86AB682}" type="pres">
      <dgm:prSet presAssocID="{2DD12F32-C744-4B4C-B023-63EA579CDD0C}" presName="textparent_2" presStyleLbl="node1" presStyleIdx="0" presStyleCnt="0"/>
      <dgm:spPr/>
    </dgm:pt>
    <dgm:pt modelId="{19CEE1CA-E937-4A82-9388-2C998B82FB7D}" type="pres">
      <dgm:prSet presAssocID="{2DD12F32-C744-4B4C-B023-63EA579CDD0C}" presName="text_2" presStyleLbl="revTx" presStyleIdx="0" presStyleCnt="3" custScaleX="178862">
        <dgm:presLayoutVars>
          <dgm:bulletEnabled val="1"/>
        </dgm:presLayoutVars>
      </dgm:prSet>
      <dgm:spPr/>
    </dgm:pt>
    <dgm:pt modelId="{9C522B55-6103-4EA3-BEE4-8C7BC46CC36B}" type="pres">
      <dgm:prSet presAssocID="{D738FF1E-B5E3-4C81-9001-DA3898A1A39C}" presName="picture_3" presStyleCnt="0"/>
      <dgm:spPr/>
    </dgm:pt>
    <dgm:pt modelId="{6E0A4FD7-4DE2-438D-B3B4-1B6C04F8966D}" type="pres">
      <dgm:prSet presAssocID="{D738FF1E-B5E3-4C81-9001-DA3898A1A39C}" presName="pictureRepeatNode" presStyleLbl="alignImgPlace1" presStyleIdx="2" presStyleCnt="4"/>
      <dgm:spPr/>
    </dgm:pt>
    <dgm:pt modelId="{06DC5A0B-1CBB-4174-A30B-733A912DA831}" type="pres">
      <dgm:prSet presAssocID="{BE92C90E-9BE9-4A24-BFE1-8F17842B5924}" presName="line_3" presStyleLbl="parChTrans1D1" presStyleIdx="1" presStyleCnt="3"/>
      <dgm:spPr/>
    </dgm:pt>
    <dgm:pt modelId="{6980E431-9115-4448-970F-AA7CCC39FBFF}" type="pres">
      <dgm:prSet presAssocID="{BE92C90E-9BE9-4A24-BFE1-8F17842B5924}" presName="textparent_3" presStyleLbl="node1" presStyleIdx="0" presStyleCnt="0"/>
      <dgm:spPr/>
    </dgm:pt>
    <dgm:pt modelId="{26913696-8FBE-4D71-B8B2-6AFEA0FD2769}" type="pres">
      <dgm:prSet presAssocID="{BE92C90E-9BE9-4A24-BFE1-8F17842B5924}" presName="text_3" presStyleLbl="revTx" presStyleIdx="1" presStyleCnt="3" custScaleX="195270">
        <dgm:presLayoutVars>
          <dgm:bulletEnabled val="1"/>
        </dgm:presLayoutVars>
      </dgm:prSet>
      <dgm:spPr/>
    </dgm:pt>
    <dgm:pt modelId="{57C92D60-ADAE-4AA9-87E9-ED9710A930F5}" type="pres">
      <dgm:prSet presAssocID="{FF261AD5-20CF-4A86-B99A-E4959E04B0E9}" presName="picture_4" presStyleCnt="0"/>
      <dgm:spPr/>
    </dgm:pt>
    <dgm:pt modelId="{7523E71F-BB56-4441-B075-CC8662EAE178}" type="pres">
      <dgm:prSet presAssocID="{FF261AD5-20CF-4A86-B99A-E4959E04B0E9}" presName="pictureRepeatNode" presStyleLbl="alignImgPlace1" presStyleIdx="3" presStyleCnt="4"/>
      <dgm:spPr/>
    </dgm:pt>
    <dgm:pt modelId="{F5D2C003-00CC-4428-AD83-E520B3EB9A3C}" type="pres">
      <dgm:prSet presAssocID="{851DDF25-D890-4F23-B0F7-BD6A85FA0927}" presName="line_4" presStyleLbl="parChTrans1D1" presStyleIdx="2" presStyleCnt="3"/>
      <dgm:spPr/>
    </dgm:pt>
    <dgm:pt modelId="{5DEE88C9-61BD-4A3A-A31E-FC55B71AE9E1}" type="pres">
      <dgm:prSet presAssocID="{851DDF25-D890-4F23-B0F7-BD6A85FA0927}" presName="textparent_4" presStyleLbl="node1" presStyleIdx="0" presStyleCnt="0"/>
      <dgm:spPr/>
    </dgm:pt>
    <dgm:pt modelId="{4E92FB86-5669-480D-AA70-CCC4A65497EB}" type="pres">
      <dgm:prSet presAssocID="{851DDF25-D890-4F23-B0F7-BD6A85FA0927}" presName="text_4" presStyleLbl="revTx" presStyleIdx="2" presStyleCnt="3" custScaleX="134400">
        <dgm:presLayoutVars>
          <dgm:bulletEnabled val="1"/>
        </dgm:presLayoutVars>
      </dgm:prSet>
      <dgm:spPr/>
    </dgm:pt>
  </dgm:ptLst>
  <dgm:cxnLst>
    <dgm:cxn modelId="{0EED1C03-CBE1-4B61-974D-D88C2E6D8C26}" type="presOf" srcId="{FF261AD5-20CF-4A86-B99A-E4959E04B0E9}" destId="{7523E71F-BB56-4441-B075-CC8662EAE178}" srcOrd="0" destOrd="0" presId="urn:microsoft.com/office/officeart/2008/layout/CircularPictureCallout"/>
    <dgm:cxn modelId="{29F7EE14-5681-4D92-918E-CC87C8790FF9}" srcId="{3D1E1249-08FD-47E8-AC05-ECEBC3384177}" destId="{AF691084-CA4C-410E-A0F2-620E98C81946}" srcOrd="0" destOrd="0" parTransId="{B151B0B5-E04E-4F22-89FE-841F77D37E5B}" sibTransId="{86F3D4A1-8E40-4E4F-80F7-320BC7B0D150}"/>
    <dgm:cxn modelId="{2884D51B-58DB-4739-98DD-9C7B1D6DAB72}" type="presOf" srcId="{2DD12F32-C744-4B4C-B023-63EA579CDD0C}" destId="{19CEE1CA-E937-4A82-9388-2C998B82FB7D}" srcOrd="0" destOrd="0" presId="urn:microsoft.com/office/officeart/2008/layout/CircularPictureCallout"/>
    <dgm:cxn modelId="{85302020-5B9B-4243-9AD8-449C62283F0E}" type="presOf" srcId="{86F3D4A1-8E40-4E4F-80F7-320BC7B0D150}" destId="{60BD706B-CD88-4912-8BF3-EEE97C42C990}" srcOrd="0" destOrd="0" presId="urn:microsoft.com/office/officeart/2008/layout/CircularPictureCallout"/>
    <dgm:cxn modelId="{8F070A2A-CA6B-42BC-B162-C1BB2825175F}" srcId="{3D1E1249-08FD-47E8-AC05-ECEBC3384177}" destId="{BE92C90E-9BE9-4A24-BFE1-8F17842B5924}" srcOrd="2" destOrd="0" parTransId="{966B5EB1-5DDC-40B0-B73C-DD7E8D830802}" sibTransId="{D738FF1E-B5E3-4C81-9001-DA3898A1A39C}"/>
    <dgm:cxn modelId="{3B98EA2D-13C7-41D5-B6B9-ED80A05CE2F8}" type="presOf" srcId="{D738FF1E-B5E3-4C81-9001-DA3898A1A39C}" destId="{6E0A4FD7-4DE2-438D-B3B4-1B6C04F8966D}" srcOrd="0" destOrd="0" presId="urn:microsoft.com/office/officeart/2008/layout/CircularPictureCallout"/>
    <dgm:cxn modelId="{4AA5C24F-6D57-4D08-BAD9-666F7DEFFF49}" type="presOf" srcId="{BE92C90E-9BE9-4A24-BFE1-8F17842B5924}" destId="{26913696-8FBE-4D71-B8B2-6AFEA0FD2769}" srcOrd="0" destOrd="0" presId="urn:microsoft.com/office/officeart/2008/layout/CircularPictureCallout"/>
    <dgm:cxn modelId="{E54C0390-428D-4E17-9471-8B6251618DEB}" type="presOf" srcId="{851DDF25-D890-4F23-B0F7-BD6A85FA0927}" destId="{4E92FB86-5669-480D-AA70-CCC4A65497EB}" srcOrd="0" destOrd="0" presId="urn:microsoft.com/office/officeart/2008/layout/CircularPictureCallout"/>
    <dgm:cxn modelId="{F1BF6D91-4212-4662-A960-CAB1074F5CDE}" type="presOf" srcId="{AF691084-CA4C-410E-A0F2-620E98C81946}" destId="{38D02726-6E86-482A-B0CA-0E48BCF6DDC6}" srcOrd="0" destOrd="0" presId="urn:microsoft.com/office/officeart/2008/layout/CircularPictureCallout"/>
    <dgm:cxn modelId="{41C28A95-EAE9-4307-A48F-E866CC407E3D}" type="presOf" srcId="{8B72B868-6A59-4081-8642-FE659CD0744D}" destId="{BAEB126E-B8E3-4DFD-B052-BC16C814C1EA}" srcOrd="0" destOrd="0" presId="urn:microsoft.com/office/officeart/2008/layout/CircularPictureCallout"/>
    <dgm:cxn modelId="{96231DBA-B14F-40F7-8134-4E6188893AEF}" srcId="{3D1E1249-08FD-47E8-AC05-ECEBC3384177}" destId="{2DD12F32-C744-4B4C-B023-63EA579CDD0C}" srcOrd="1" destOrd="0" parTransId="{F9AD3645-5270-42CE-BBD6-A0C84D19CDD2}" sibTransId="{8B72B868-6A59-4081-8642-FE659CD0744D}"/>
    <dgm:cxn modelId="{10FBE6C1-5609-4E0E-BFD9-F5ED7F1F397D}" srcId="{3D1E1249-08FD-47E8-AC05-ECEBC3384177}" destId="{851DDF25-D890-4F23-B0F7-BD6A85FA0927}" srcOrd="3" destOrd="0" parTransId="{450CAE78-B481-4FE5-86CF-487DDC5E40D0}" sibTransId="{FF261AD5-20CF-4A86-B99A-E4959E04B0E9}"/>
    <dgm:cxn modelId="{7035A6E6-6DFD-4B44-A7FD-DEA8320A7A20}" type="presOf" srcId="{3D1E1249-08FD-47E8-AC05-ECEBC3384177}" destId="{6B8E2238-E255-4F34-97AF-491CA4023DB2}" srcOrd="0" destOrd="0" presId="urn:microsoft.com/office/officeart/2008/layout/CircularPictureCallout"/>
    <dgm:cxn modelId="{C2819BD6-78DB-4082-8048-F6E7196F0C9A}" type="presParOf" srcId="{6B8E2238-E255-4F34-97AF-491CA4023DB2}" destId="{51F8320F-A3AE-4222-BDD6-742B01628313}" srcOrd="0" destOrd="0" presId="urn:microsoft.com/office/officeart/2008/layout/CircularPictureCallout"/>
    <dgm:cxn modelId="{4DE9F385-EABE-404F-B295-CFEC9EBAAE21}" type="presParOf" srcId="{51F8320F-A3AE-4222-BDD6-742B01628313}" destId="{148A47F5-A0B6-4C7A-9393-5024F3308E59}" srcOrd="0" destOrd="0" presId="urn:microsoft.com/office/officeart/2008/layout/CircularPictureCallout"/>
    <dgm:cxn modelId="{E093E26E-FFFB-490E-9927-557A41A688F6}" type="presParOf" srcId="{148A47F5-A0B6-4C7A-9393-5024F3308E59}" destId="{60BD706B-CD88-4912-8BF3-EEE97C42C990}" srcOrd="0" destOrd="0" presId="urn:microsoft.com/office/officeart/2008/layout/CircularPictureCallout"/>
    <dgm:cxn modelId="{728B7456-22F8-4307-B609-A1D2A8232288}" type="presParOf" srcId="{51F8320F-A3AE-4222-BDD6-742B01628313}" destId="{38D02726-6E86-482A-B0CA-0E48BCF6DDC6}" srcOrd="1" destOrd="0" presId="urn:microsoft.com/office/officeart/2008/layout/CircularPictureCallout"/>
    <dgm:cxn modelId="{163FC7FD-ECE7-4F52-941F-31207A408F2B}" type="presParOf" srcId="{51F8320F-A3AE-4222-BDD6-742B01628313}" destId="{0B74DC72-0DF5-4AD8-A883-0E9EBD29DE6D}" srcOrd="2" destOrd="0" presId="urn:microsoft.com/office/officeart/2008/layout/CircularPictureCallout"/>
    <dgm:cxn modelId="{C1B96A6D-190D-4654-B70E-3733CE861B80}" type="presParOf" srcId="{0B74DC72-0DF5-4AD8-A883-0E9EBD29DE6D}" destId="{BAEB126E-B8E3-4DFD-B052-BC16C814C1EA}" srcOrd="0" destOrd="0" presId="urn:microsoft.com/office/officeart/2008/layout/CircularPictureCallout"/>
    <dgm:cxn modelId="{92C51921-ABA4-4245-BAFB-7734585E1165}" type="presParOf" srcId="{51F8320F-A3AE-4222-BDD6-742B01628313}" destId="{B7BACEF1-42E8-4D8D-9DA6-C0811D15B503}" srcOrd="3" destOrd="0" presId="urn:microsoft.com/office/officeart/2008/layout/CircularPictureCallout"/>
    <dgm:cxn modelId="{1082EF2A-DFF3-4050-B4AB-E7033969286D}" type="presParOf" srcId="{51F8320F-A3AE-4222-BDD6-742B01628313}" destId="{5D588F3E-7032-41C6-B9D6-E3C5C86AB682}" srcOrd="4" destOrd="0" presId="urn:microsoft.com/office/officeart/2008/layout/CircularPictureCallout"/>
    <dgm:cxn modelId="{4C96C069-9EB7-48BD-9581-C7B334A6367F}" type="presParOf" srcId="{5D588F3E-7032-41C6-B9D6-E3C5C86AB682}" destId="{19CEE1CA-E937-4A82-9388-2C998B82FB7D}" srcOrd="0" destOrd="0" presId="urn:microsoft.com/office/officeart/2008/layout/CircularPictureCallout"/>
    <dgm:cxn modelId="{970FDA5D-D3B9-46CC-A9B8-12B45B6E9326}" type="presParOf" srcId="{51F8320F-A3AE-4222-BDD6-742B01628313}" destId="{9C522B55-6103-4EA3-BEE4-8C7BC46CC36B}" srcOrd="5" destOrd="0" presId="urn:microsoft.com/office/officeart/2008/layout/CircularPictureCallout"/>
    <dgm:cxn modelId="{FD680534-182C-4C5B-907C-57DA62F4BF3D}" type="presParOf" srcId="{9C522B55-6103-4EA3-BEE4-8C7BC46CC36B}" destId="{6E0A4FD7-4DE2-438D-B3B4-1B6C04F8966D}" srcOrd="0" destOrd="0" presId="urn:microsoft.com/office/officeart/2008/layout/CircularPictureCallout"/>
    <dgm:cxn modelId="{EBF5F125-659C-4716-9BBF-9A9984F663FF}" type="presParOf" srcId="{51F8320F-A3AE-4222-BDD6-742B01628313}" destId="{06DC5A0B-1CBB-4174-A30B-733A912DA831}" srcOrd="6" destOrd="0" presId="urn:microsoft.com/office/officeart/2008/layout/CircularPictureCallout"/>
    <dgm:cxn modelId="{76C27456-687D-4EEC-AD51-0874831B370E}" type="presParOf" srcId="{51F8320F-A3AE-4222-BDD6-742B01628313}" destId="{6980E431-9115-4448-970F-AA7CCC39FBFF}" srcOrd="7" destOrd="0" presId="urn:microsoft.com/office/officeart/2008/layout/CircularPictureCallout"/>
    <dgm:cxn modelId="{0B47D97D-8F7F-47A4-A013-85AF7E5E8D45}" type="presParOf" srcId="{6980E431-9115-4448-970F-AA7CCC39FBFF}" destId="{26913696-8FBE-4D71-B8B2-6AFEA0FD2769}" srcOrd="0" destOrd="0" presId="urn:microsoft.com/office/officeart/2008/layout/CircularPictureCallout"/>
    <dgm:cxn modelId="{9323BD0C-2C69-42D0-BB3D-CA891F5E8B1E}" type="presParOf" srcId="{51F8320F-A3AE-4222-BDD6-742B01628313}" destId="{57C92D60-ADAE-4AA9-87E9-ED9710A930F5}" srcOrd="8" destOrd="0" presId="urn:microsoft.com/office/officeart/2008/layout/CircularPictureCallout"/>
    <dgm:cxn modelId="{BA9A92A1-D61B-4FFE-B06B-DA323C3A13D5}" type="presParOf" srcId="{57C92D60-ADAE-4AA9-87E9-ED9710A930F5}" destId="{7523E71F-BB56-4441-B075-CC8662EAE178}" srcOrd="0" destOrd="0" presId="urn:microsoft.com/office/officeart/2008/layout/CircularPictureCallout"/>
    <dgm:cxn modelId="{563F0711-FA63-437E-A912-0A8B33423271}" type="presParOf" srcId="{51F8320F-A3AE-4222-BDD6-742B01628313}" destId="{F5D2C003-00CC-4428-AD83-E520B3EB9A3C}" srcOrd="9" destOrd="0" presId="urn:microsoft.com/office/officeart/2008/layout/CircularPictureCallout"/>
    <dgm:cxn modelId="{818568F8-D7FF-4173-9A61-90329088073E}" type="presParOf" srcId="{51F8320F-A3AE-4222-BDD6-742B01628313}" destId="{5DEE88C9-61BD-4A3A-A31E-FC55B71AE9E1}" srcOrd="10" destOrd="0" presId="urn:microsoft.com/office/officeart/2008/layout/CircularPictureCallout"/>
    <dgm:cxn modelId="{BF899188-DBA0-485B-8053-A67307F912A8}" type="presParOf" srcId="{5DEE88C9-61BD-4A3A-A31E-FC55B71AE9E1}" destId="{4E92FB86-5669-480D-AA70-CCC4A65497EB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4ABAFC-B8B5-4F56-A882-586D9D9C5CEA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4BD6C4A-94E9-4529-8522-2B48CDA868A2}">
      <dgm:prSet phldrT="[Text]" custT="1"/>
      <dgm:spPr/>
      <dgm:t>
        <a:bodyPr/>
        <a:lstStyle/>
        <a:p>
          <a:endParaRPr lang="en-US" sz="2000" dirty="0"/>
        </a:p>
      </dgm:t>
    </dgm:pt>
    <dgm:pt modelId="{FCA8FD57-2881-4096-8D13-2C6F8337E851}" type="parTrans" cxnId="{D298030B-BD17-4288-A87C-FFFDC614F7BD}">
      <dgm:prSet/>
      <dgm:spPr/>
      <dgm:t>
        <a:bodyPr/>
        <a:lstStyle/>
        <a:p>
          <a:endParaRPr lang="en-US"/>
        </a:p>
      </dgm:t>
    </dgm:pt>
    <dgm:pt modelId="{82F83826-CE43-43C6-86C6-62C4342BF97A}" type="sibTrans" cxnId="{D298030B-BD17-4288-A87C-FFFDC614F7BD}">
      <dgm:prSet/>
      <dgm:spPr/>
      <dgm:t>
        <a:bodyPr/>
        <a:lstStyle/>
        <a:p>
          <a:endParaRPr lang="en-US"/>
        </a:p>
      </dgm:t>
    </dgm:pt>
    <dgm:pt modelId="{CB0CE6DC-31EF-4025-B1CE-D283D3BF69D0}">
      <dgm:prSet phldrT="[Text]" custT="1"/>
      <dgm:spPr/>
      <dgm:t>
        <a:bodyPr/>
        <a:lstStyle/>
        <a:p>
          <a:r>
            <a:rPr lang="en-US" sz="24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Excessive Manual Labor</a:t>
          </a:r>
          <a:endParaRPr lang="en-US" sz="2100" dirty="0"/>
        </a:p>
      </dgm:t>
    </dgm:pt>
    <dgm:pt modelId="{9BDC1C34-04F1-4007-B604-03C016DC7B76}" type="parTrans" cxnId="{F2132D1B-EA38-4136-B5CD-9F991F7F97E3}">
      <dgm:prSet/>
      <dgm:spPr/>
      <dgm:t>
        <a:bodyPr/>
        <a:lstStyle/>
        <a:p>
          <a:endParaRPr lang="en-US"/>
        </a:p>
      </dgm:t>
    </dgm:pt>
    <dgm:pt modelId="{5B3012E4-F86F-488A-83DA-1636CA4105E0}" type="sibTrans" cxnId="{F2132D1B-EA38-4136-B5CD-9F991F7F97E3}">
      <dgm:prSet/>
      <dgm:spPr/>
      <dgm:t>
        <a:bodyPr/>
        <a:lstStyle/>
        <a:p>
          <a:endParaRPr lang="en-US"/>
        </a:p>
      </dgm:t>
    </dgm:pt>
    <dgm:pt modelId="{208C7794-23C5-46EE-A0F3-39FF3806B339}">
      <dgm:prSet phldrT="[Text]" custT="1"/>
      <dgm:spPr/>
      <dgm:t>
        <a:bodyPr/>
        <a:lstStyle/>
        <a:p>
          <a:r>
            <a:rPr lang="en-US" sz="24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Duplicate Work</a:t>
          </a:r>
        </a:p>
      </dgm:t>
    </dgm:pt>
    <dgm:pt modelId="{2F6A6357-5861-40A6-B11A-FDCD31B91EA6}" type="parTrans" cxnId="{E8804576-A9D7-4EA9-84C2-9CB600D0DCD3}">
      <dgm:prSet/>
      <dgm:spPr/>
      <dgm:t>
        <a:bodyPr/>
        <a:lstStyle/>
        <a:p>
          <a:endParaRPr lang="en-US"/>
        </a:p>
      </dgm:t>
    </dgm:pt>
    <dgm:pt modelId="{A65CB1F4-4EDC-4F55-BA08-FBFCFDD25696}" type="sibTrans" cxnId="{E8804576-A9D7-4EA9-84C2-9CB600D0DCD3}">
      <dgm:prSet/>
      <dgm:spPr/>
      <dgm:t>
        <a:bodyPr/>
        <a:lstStyle/>
        <a:p>
          <a:endParaRPr lang="en-US"/>
        </a:p>
      </dgm:t>
    </dgm:pt>
    <dgm:pt modelId="{29EC76D5-F38F-43CC-8244-C634B54C29C0}">
      <dgm:prSet phldrT="[Text]" custT="1"/>
      <dgm:spPr/>
      <dgm:t>
        <a:bodyPr/>
        <a:lstStyle/>
        <a:p>
          <a:r>
            <a:rPr lang="en-US" sz="24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Data Silo’s</a:t>
          </a:r>
        </a:p>
      </dgm:t>
    </dgm:pt>
    <dgm:pt modelId="{F4234D1E-76E9-4E92-A945-C24E885FAEB1}" type="parTrans" cxnId="{47128BB4-AF69-4A5C-976C-3EED843CAA7A}">
      <dgm:prSet/>
      <dgm:spPr/>
      <dgm:t>
        <a:bodyPr/>
        <a:lstStyle/>
        <a:p>
          <a:endParaRPr lang="en-US"/>
        </a:p>
      </dgm:t>
    </dgm:pt>
    <dgm:pt modelId="{454952B8-F2B9-4E23-9100-804FB66C42F9}" type="sibTrans" cxnId="{47128BB4-AF69-4A5C-976C-3EED843CAA7A}">
      <dgm:prSet/>
      <dgm:spPr/>
      <dgm:t>
        <a:bodyPr/>
        <a:lstStyle/>
        <a:p>
          <a:endParaRPr lang="en-US"/>
        </a:p>
      </dgm:t>
    </dgm:pt>
    <dgm:pt modelId="{B612A60F-520C-4B6E-93B9-6370E1014760}">
      <dgm:prSet phldrT="[Text]" custT="1"/>
      <dgm:spPr/>
      <dgm:t>
        <a:bodyPr/>
        <a:lstStyle/>
        <a:p>
          <a:r>
            <a:rPr lang="en-US" sz="24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Inconsistency</a:t>
          </a:r>
        </a:p>
      </dgm:t>
    </dgm:pt>
    <dgm:pt modelId="{647DC22A-4C9C-43C2-A1B0-E9AE287FCB50}" type="parTrans" cxnId="{1F77BD9D-14A4-4F39-98C6-70D08D15E148}">
      <dgm:prSet/>
      <dgm:spPr/>
      <dgm:t>
        <a:bodyPr/>
        <a:lstStyle/>
        <a:p>
          <a:endParaRPr lang="en-US"/>
        </a:p>
      </dgm:t>
    </dgm:pt>
    <dgm:pt modelId="{4A2839B1-8B9A-47B5-9D1F-CA95493D36C5}" type="sibTrans" cxnId="{1F77BD9D-14A4-4F39-98C6-70D08D15E148}">
      <dgm:prSet/>
      <dgm:spPr/>
      <dgm:t>
        <a:bodyPr/>
        <a:lstStyle/>
        <a:p>
          <a:endParaRPr lang="en-US"/>
        </a:p>
      </dgm:t>
    </dgm:pt>
    <dgm:pt modelId="{D31D7F00-EE03-43B5-A9C2-AA024469DAAA}">
      <dgm:prSet phldrT="[Text]" custT="1"/>
      <dgm:spPr/>
      <dgm:t>
        <a:bodyPr/>
        <a:lstStyle/>
        <a:p>
          <a:r>
            <a:rPr lang="en-US" sz="24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“Legacy” Mindset</a:t>
          </a:r>
        </a:p>
      </dgm:t>
    </dgm:pt>
    <dgm:pt modelId="{86823218-0419-4082-97C9-D5E63590233B}" type="parTrans" cxnId="{85842335-01C9-4613-B63F-B5737B8DB15E}">
      <dgm:prSet/>
      <dgm:spPr/>
      <dgm:t>
        <a:bodyPr/>
        <a:lstStyle/>
        <a:p>
          <a:endParaRPr lang="en-US"/>
        </a:p>
      </dgm:t>
    </dgm:pt>
    <dgm:pt modelId="{E879E85F-D385-436B-8614-2BB50EABC406}" type="sibTrans" cxnId="{85842335-01C9-4613-B63F-B5737B8DB15E}">
      <dgm:prSet/>
      <dgm:spPr/>
      <dgm:t>
        <a:bodyPr/>
        <a:lstStyle/>
        <a:p>
          <a:endParaRPr lang="en-US"/>
        </a:p>
      </dgm:t>
    </dgm:pt>
    <dgm:pt modelId="{1FE35ACC-C2A4-4236-9478-01959BAEFE58}" type="pres">
      <dgm:prSet presAssocID="{8C4ABAFC-B8B5-4F56-A882-586D9D9C5CEA}" presName="vert0" presStyleCnt="0">
        <dgm:presLayoutVars>
          <dgm:dir/>
          <dgm:animOne val="branch"/>
          <dgm:animLvl val="lvl"/>
        </dgm:presLayoutVars>
      </dgm:prSet>
      <dgm:spPr/>
    </dgm:pt>
    <dgm:pt modelId="{FEB42436-90CD-48F5-9480-D09B6BCD0CDD}" type="pres">
      <dgm:prSet presAssocID="{24BD6C4A-94E9-4529-8522-2B48CDA868A2}" presName="thickLine" presStyleLbl="alignNode1" presStyleIdx="0" presStyleCnt="1"/>
      <dgm:spPr/>
    </dgm:pt>
    <dgm:pt modelId="{123AFF8C-475F-4382-B0F1-3B2E036341BA}" type="pres">
      <dgm:prSet presAssocID="{24BD6C4A-94E9-4529-8522-2B48CDA868A2}" presName="horz1" presStyleCnt="0"/>
      <dgm:spPr/>
    </dgm:pt>
    <dgm:pt modelId="{563E06DB-DA05-4DB5-A587-9851284539BB}" type="pres">
      <dgm:prSet presAssocID="{24BD6C4A-94E9-4529-8522-2B48CDA868A2}" presName="tx1" presStyleLbl="revTx" presStyleIdx="0" presStyleCnt="6"/>
      <dgm:spPr/>
    </dgm:pt>
    <dgm:pt modelId="{4BC829CE-BA4C-4195-ADFA-E360A22EA73E}" type="pres">
      <dgm:prSet presAssocID="{24BD6C4A-94E9-4529-8522-2B48CDA868A2}" presName="vert1" presStyleCnt="0"/>
      <dgm:spPr/>
    </dgm:pt>
    <dgm:pt modelId="{F2F97B7E-8443-4074-B394-26D119EE1D67}" type="pres">
      <dgm:prSet presAssocID="{CB0CE6DC-31EF-4025-B1CE-D283D3BF69D0}" presName="vertSpace2a" presStyleCnt="0"/>
      <dgm:spPr/>
    </dgm:pt>
    <dgm:pt modelId="{3F398B59-6F89-49C0-8BDF-C574481AFF38}" type="pres">
      <dgm:prSet presAssocID="{CB0CE6DC-31EF-4025-B1CE-D283D3BF69D0}" presName="horz2" presStyleCnt="0"/>
      <dgm:spPr/>
    </dgm:pt>
    <dgm:pt modelId="{2A16F51B-509D-48EB-9E7C-E05C135DFE2D}" type="pres">
      <dgm:prSet presAssocID="{CB0CE6DC-31EF-4025-B1CE-D283D3BF69D0}" presName="horzSpace2" presStyleCnt="0"/>
      <dgm:spPr/>
    </dgm:pt>
    <dgm:pt modelId="{7E18EAA6-E938-4122-BBA2-1868905A4F9E}" type="pres">
      <dgm:prSet presAssocID="{CB0CE6DC-31EF-4025-B1CE-D283D3BF69D0}" presName="tx2" presStyleLbl="revTx" presStyleIdx="1" presStyleCnt="6"/>
      <dgm:spPr/>
    </dgm:pt>
    <dgm:pt modelId="{700670D9-0C18-441A-81DF-AF9A2E93DBEC}" type="pres">
      <dgm:prSet presAssocID="{CB0CE6DC-31EF-4025-B1CE-D283D3BF69D0}" presName="vert2" presStyleCnt="0"/>
      <dgm:spPr/>
    </dgm:pt>
    <dgm:pt modelId="{96BDBBEC-779D-4BA1-A5F8-23DE11E0A021}" type="pres">
      <dgm:prSet presAssocID="{CB0CE6DC-31EF-4025-B1CE-D283D3BF69D0}" presName="thinLine2b" presStyleLbl="callout" presStyleIdx="0" presStyleCnt="5"/>
      <dgm:spPr/>
    </dgm:pt>
    <dgm:pt modelId="{F84382E0-4386-4BB7-8DA1-F6C47867E6B2}" type="pres">
      <dgm:prSet presAssocID="{CB0CE6DC-31EF-4025-B1CE-D283D3BF69D0}" presName="vertSpace2b" presStyleCnt="0"/>
      <dgm:spPr/>
    </dgm:pt>
    <dgm:pt modelId="{1889EA76-E968-4E2E-B7C3-608F938E8C6B}" type="pres">
      <dgm:prSet presAssocID="{B612A60F-520C-4B6E-93B9-6370E1014760}" presName="horz2" presStyleCnt="0"/>
      <dgm:spPr/>
    </dgm:pt>
    <dgm:pt modelId="{C657C005-3901-432C-A447-3EED772B8B64}" type="pres">
      <dgm:prSet presAssocID="{B612A60F-520C-4B6E-93B9-6370E1014760}" presName="horzSpace2" presStyleCnt="0"/>
      <dgm:spPr/>
    </dgm:pt>
    <dgm:pt modelId="{457D3DA7-6BFD-40FB-8AAE-02183695F299}" type="pres">
      <dgm:prSet presAssocID="{B612A60F-520C-4B6E-93B9-6370E1014760}" presName="tx2" presStyleLbl="revTx" presStyleIdx="2" presStyleCnt="6"/>
      <dgm:spPr/>
    </dgm:pt>
    <dgm:pt modelId="{10926190-8A24-4DB4-B125-99202FEA4EBE}" type="pres">
      <dgm:prSet presAssocID="{B612A60F-520C-4B6E-93B9-6370E1014760}" presName="vert2" presStyleCnt="0"/>
      <dgm:spPr/>
    </dgm:pt>
    <dgm:pt modelId="{E70D1A25-4137-464D-9008-DE78ACC830B6}" type="pres">
      <dgm:prSet presAssocID="{B612A60F-520C-4B6E-93B9-6370E1014760}" presName="thinLine2b" presStyleLbl="callout" presStyleIdx="1" presStyleCnt="5"/>
      <dgm:spPr/>
    </dgm:pt>
    <dgm:pt modelId="{0253819F-C0A6-4A33-9B69-77BA62EDC682}" type="pres">
      <dgm:prSet presAssocID="{B612A60F-520C-4B6E-93B9-6370E1014760}" presName="vertSpace2b" presStyleCnt="0"/>
      <dgm:spPr/>
    </dgm:pt>
    <dgm:pt modelId="{96EAE85F-62E9-473D-A7D0-E7F45D5153DE}" type="pres">
      <dgm:prSet presAssocID="{208C7794-23C5-46EE-A0F3-39FF3806B339}" presName="horz2" presStyleCnt="0"/>
      <dgm:spPr/>
    </dgm:pt>
    <dgm:pt modelId="{20EEA539-4C69-4343-8AA2-CC5A7B3B3302}" type="pres">
      <dgm:prSet presAssocID="{208C7794-23C5-46EE-A0F3-39FF3806B339}" presName="horzSpace2" presStyleCnt="0"/>
      <dgm:spPr/>
    </dgm:pt>
    <dgm:pt modelId="{DF9AC778-804C-4287-A147-F18D6BB063DA}" type="pres">
      <dgm:prSet presAssocID="{208C7794-23C5-46EE-A0F3-39FF3806B339}" presName="tx2" presStyleLbl="revTx" presStyleIdx="3" presStyleCnt="6"/>
      <dgm:spPr/>
    </dgm:pt>
    <dgm:pt modelId="{D7ADFB58-30C6-4401-8F9F-D94CDD797D58}" type="pres">
      <dgm:prSet presAssocID="{208C7794-23C5-46EE-A0F3-39FF3806B339}" presName="vert2" presStyleCnt="0"/>
      <dgm:spPr/>
    </dgm:pt>
    <dgm:pt modelId="{D34987DB-DAB5-4BA1-82D1-75D1F8958F34}" type="pres">
      <dgm:prSet presAssocID="{208C7794-23C5-46EE-A0F3-39FF3806B339}" presName="thinLine2b" presStyleLbl="callout" presStyleIdx="2" presStyleCnt="5"/>
      <dgm:spPr/>
    </dgm:pt>
    <dgm:pt modelId="{95D9551A-159A-4D27-86F2-0145E633E80C}" type="pres">
      <dgm:prSet presAssocID="{208C7794-23C5-46EE-A0F3-39FF3806B339}" presName="vertSpace2b" presStyleCnt="0"/>
      <dgm:spPr/>
    </dgm:pt>
    <dgm:pt modelId="{ABA44192-B813-4746-8488-8E55F71C46EB}" type="pres">
      <dgm:prSet presAssocID="{29EC76D5-F38F-43CC-8244-C634B54C29C0}" presName="horz2" presStyleCnt="0"/>
      <dgm:spPr/>
    </dgm:pt>
    <dgm:pt modelId="{0D8C51D0-A250-4B07-88B2-991A2115C8AE}" type="pres">
      <dgm:prSet presAssocID="{29EC76D5-F38F-43CC-8244-C634B54C29C0}" presName="horzSpace2" presStyleCnt="0"/>
      <dgm:spPr/>
    </dgm:pt>
    <dgm:pt modelId="{A8104713-8014-482C-BF98-1C2D9C9EC7B7}" type="pres">
      <dgm:prSet presAssocID="{29EC76D5-F38F-43CC-8244-C634B54C29C0}" presName="tx2" presStyleLbl="revTx" presStyleIdx="4" presStyleCnt="6"/>
      <dgm:spPr/>
    </dgm:pt>
    <dgm:pt modelId="{44F2ED47-A24A-4132-A996-FFB5637CC504}" type="pres">
      <dgm:prSet presAssocID="{29EC76D5-F38F-43CC-8244-C634B54C29C0}" presName="vert2" presStyleCnt="0"/>
      <dgm:spPr/>
    </dgm:pt>
    <dgm:pt modelId="{5A6CD61A-B367-44F8-BAC1-B53169A8129E}" type="pres">
      <dgm:prSet presAssocID="{29EC76D5-F38F-43CC-8244-C634B54C29C0}" presName="thinLine2b" presStyleLbl="callout" presStyleIdx="3" presStyleCnt="5"/>
      <dgm:spPr/>
    </dgm:pt>
    <dgm:pt modelId="{22620EB2-4D15-496A-9CFA-2C2BF145EB27}" type="pres">
      <dgm:prSet presAssocID="{29EC76D5-F38F-43CC-8244-C634B54C29C0}" presName="vertSpace2b" presStyleCnt="0"/>
      <dgm:spPr/>
    </dgm:pt>
    <dgm:pt modelId="{CD49135F-3DF0-4B55-B39A-D08E3BFFC354}" type="pres">
      <dgm:prSet presAssocID="{D31D7F00-EE03-43B5-A9C2-AA024469DAAA}" presName="horz2" presStyleCnt="0"/>
      <dgm:spPr/>
    </dgm:pt>
    <dgm:pt modelId="{0E0283B1-A3EF-4707-AB0F-A80C31119728}" type="pres">
      <dgm:prSet presAssocID="{D31D7F00-EE03-43B5-A9C2-AA024469DAAA}" presName="horzSpace2" presStyleCnt="0"/>
      <dgm:spPr/>
    </dgm:pt>
    <dgm:pt modelId="{8E4C3D73-9A13-4BD2-BCE8-CBA912421748}" type="pres">
      <dgm:prSet presAssocID="{D31D7F00-EE03-43B5-A9C2-AA024469DAAA}" presName="tx2" presStyleLbl="revTx" presStyleIdx="5" presStyleCnt="6"/>
      <dgm:spPr/>
    </dgm:pt>
    <dgm:pt modelId="{CFACBF5A-E420-4728-A18A-628DF19881EB}" type="pres">
      <dgm:prSet presAssocID="{D31D7F00-EE03-43B5-A9C2-AA024469DAAA}" presName="vert2" presStyleCnt="0"/>
      <dgm:spPr/>
    </dgm:pt>
    <dgm:pt modelId="{C1956EA5-9D71-4F84-AD14-FF61A4325C72}" type="pres">
      <dgm:prSet presAssocID="{D31D7F00-EE03-43B5-A9C2-AA024469DAAA}" presName="thinLine2b" presStyleLbl="callout" presStyleIdx="4" presStyleCnt="5"/>
      <dgm:spPr/>
    </dgm:pt>
    <dgm:pt modelId="{7FBC5494-2049-4560-80DF-19361E5D4D1C}" type="pres">
      <dgm:prSet presAssocID="{D31D7F00-EE03-43B5-A9C2-AA024469DAAA}" presName="vertSpace2b" presStyleCnt="0"/>
      <dgm:spPr/>
    </dgm:pt>
  </dgm:ptLst>
  <dgm:cxnLst>
    <dgm:cxn modelId="{D298030B-BD17-4288-A87C-FFFDC614F7BD}" srcId="{8C4ABAFC-B8B5-4F56-A882-586D9D9C5CEA}" destId="{24BD6C4A-94E9-4529-8522-2B48CDA868A2}" srcOrd="0" destOrd="0" parTransId="{FCA8FD57-2881-4096-8D13-2C6F8337E851}" sibTransId="{82F83826-CE43-43C6-86C6-62C4342BF97A}"/>
    <dgm:cxn modelId="{48002C0B-F012-4E32-A7D4-A9126964865A}" type="presOf" srcId="{CB0CE6DC-31EF-4025-B1CE-D283D3BF69D0}" destId="{7E18EAA6-E938-4122-BBA2-1868905A4F9E}" srcOrd="0" destOrd="0" presId="urn:microsoft.com/office/officeart/2008/layout/LinedList"/>
    <dgm:cxn modelId="{F2132D1B-EA38-4136-B5CD-9F991F7F97E3}" srcId="{24BD6C4A-94E9-4529-8522-2B48CDA868A2}" destId="{CB0CE6DC-31EF-4025-B1CE-D283D3BF69D0}" srcOrd="0" destOrd="0" parTransId="{9BDC1C34-04F1-4007-B604-03C016DC7B76}" sibTransId="{5B3012E4-F86F-488A-83DA-1636CA4105E0}"/>
    <dgm:cxn modelId="{85842335-01C9-4613-B63F-B5737B8DB15E}" srcId="{24BD6C4A-94E9-4529-8522-2B48CDA868A2}" destId="{D31D7F00-EE03-43B5-A9C2-AA024469DAAA}" srcOrd="4" destOrd="0" parTransId="{86823218-0419-4082-97C9-D5E63590233B}" sibTransId="{E879E85F-D385-436B-8614-2BB50EABC406}"/>
    <dgm:cxn modelId="{06342D4E-91F5-42F8-A670-022E246DF184}" type="presOf" srcId="{B612A60F-520C-4B6E-93B9-6370E1014760}" destId="{457D3DA7-6BFD-40FB-8AAE-02183695F299}" srcOrd="0" destOrd="0" presId="urn:microsoft.com/office/officeart/2008/layout/LinedList"/>
    <dgm:cxn modelId="{C8A4B253-D644-438D-A954-1C0D6FDED6DE}" type="presOf" srcId="{29EC76D5-F38F-43CC-8244-C634B54C29C0}" destId="{A8104713-8014-482C-BF98-1C2D9C9EC7B7}" srcOrd="0" destOrd="0" presId="urn:microsoft.com/office/officeart/2008/layout/LinedList"/>
    <dgm:cxn modelId="{E8804576-A9D7-4EA9-84C2-9CB600D0DCD3}" srcId="{24BD6C4A-94E9-4529-8522-2B48CDA868A2}" destId="{208C7794-23C5-46EE-A0F3-39FF3806B339}" srcOrd="2" destOrd="0" parTransId="{2F6A6357-5861-40A6-B11A-FDCD31B91EA6}" sibTransId="{A65CB1F4-4EDC-4F55-BA08-FBFCFDD25696}"/>
    <dgm:cxn modelId="{BC58F27E-DA78-4234-8150-E62D55F38F63}" type="presOf" srcId="{8C4ABAFC-B8B5-4F56-A882-586D9D9C5CEA}" destId="{1FE35ACC-C2A4-4236-9478-01959BAEFE58}" srcOrd="0" destOrd="0" presId="urn:microsoft.com/office/officeart/2008/layout/LinedList"/>
    <dgm:cxn modelId="{ABAAD094-2482-4533-8029-19A58D8A690E}" type="presOf" srcId="{24BD6C4A-94E9-4529-8522-2B48CDA868A2}" destId="{563E06DB-DA05-4DB5-A587-9851284539BB}" srcOrd="0" destOrd="0" presId="urn:microsoft.com/office/officeart/2008/layout/LinedList"/>
    <dgm:cxn modelId="{1F77BD9D-14A4-4F39-98C6-70D08D15E148}" srcId="{24BD6C4A-94E9-4529-8522-2B48CDA868A2}" destId="{B612A60F-520C-4B6E-93B9-6370E1014760}" srcOrd="1" destOrd="0" parTransId="{647DC22A-4C9C-43C2-A1B0-E9AE287FCB50}" sibTransId="{4A2839B1-8B9A-47B5-9D1F-CA95493D36C5}"/>
    <dgm:cxn modelId="{B8D4B6A6-1AEC-4B14-B256-93FF7DF0E1CA}" type="presOf" srcId="{208C7794-23C5-46EE-A0F3-39FF3806B339}" destId="{DF9AC778-804C-4287-A147-F18D6BB063DA}" srcOrd="0" destOrd="0" presId="urn:microsoft.com/office/officeart/2008/layout/LinedList"/>
    <dgm:cxn modelId="{47128BB4-AF69-4A5C-976C-3EED843CAA7A}" srcId="{24BD6C4A-94E9-4529-8522-2B48CDA868A2}" destId="{29EC76D5-F38F-43CC-8244-C634B54C29C0}" srcOrd="3" destOrd="0" parTransId="{F4234D1E-76E9-4E92-A945-C24E885FAEB1}" sibTransId="{454952B8-F2B9-4E23-9100-804FB66C42F9}"/>
    <dgm:cxn modelId="{938877DA-CC60-44DB-85C9-8635CBE272AF}" type="presOf" srcId="{D31D7F00-EE03-43B5-A9C2-AA024469DAAA}" destId="{8E4C3D73-9A13-4BD2-BCE8-CBA912421748}" srcOrd="0" destOrd="0" presId="urn:microsoft.com/office/officeart/2008/layout/LinedList"/>
    <dgm:cxn modelId="{0C057B11-1C4A-4034-94F9-EB15287DFFFC}" type="presParOf" srcId="{1FE35ACC-C2A4-4236-9478-01959BAEFE58}" destId="{FEB42436-90CD-48F5-9480-D09B6BCD0CDD}" srcOrd="0" destOrd="0" presId="urn:microsoft.com/office/officeart/2008/layout/LinedList"/>
    <dgm:cxn modelId="{82D0741B-98BE-40FD-9282-3BCBDC5019DB}" type="presParOf" srcId="{1FE35ACC-C2A4-4236-9478-01959BAEFE58}" destId="{123AFF8C-475F-4382-B0F1-3B2E036341BA}" srcOrd="1" destOrd="0" presId="urn:microsoft.com/office/officeart/2008/layout/LinedList"/>
    <dgm:cxn modelId="{831B41F8-DE6B-4D9F-B617-10076974C560}" type="presParOf" srcId="{123AFF8C-475F-4382-B0F1-3B2E036341BA}" destId="{563E06DB-DA05-4DB5-A587-9851284539BB}" srcOrd="0" destOrd="0" presId="urn:microsoft.com/office/officeart/2008/layout/LinedList"/>
    <dgm:cxn modelId="{582F5172-3B03-41B0-95A5-8647E5966E66}" type="presParOf" srcId="{123AFF8C-475F-4382-B0F1-3B2E036341BA}" destId="{4BC829CE-BA4C-4195-ADFA-E360A22EA73E}" srcOrd="1" destOrd="0" presId="urn:microsoft.com/office/officeart/2008/layout/LinedList"/>
    <dgm:cxn modelId="{98002561-BAA4-4DCE-ABF5-0B5E83146A04}" type="presParOf" srcId="{4BC829CE-BA4C-4195-ADFA-E360A22EA73E}" destId="{F2F97B7E-8443-4074-B394-26D119EE1D67}" srcOrd="0" destOrd="0" presId="urn:microsoft.com/office/officeart/2008/layout/LinedList"/>
    <dgm:cxn modelId="{8E065EEF-6853-4566-91DB-BF4BEC7AD481}" type="presParOf" srcId="{4BC829CE-BA4C-4195-ADFA-E360A22EA73E}" destId="{3F398B59-6F89-49C0-8BDF-C574481AFF38}" srcOrd="1" destOrd="0" presId="urn:microsoft.com/office/officeart/2008/layout/LinedList"/>
    <dgm:cxn modelId="{3CEAA79C-F68E-4000-B15E-69E37BE2DD1B}" type="presParOf" srcId="{3F398B59-6F89-49C0-8BDF-C574481AFF38}" destId="{2A16F51B-509D-48EB-9E7C-E05C135DFE2D}" srcOrd="0" destOrd="0" presId="urn:microsoft.com/office/officeart/2008/layout/LinedList"/>
    <dgm:cxn modelId="{B56A5086-4093-4A6C-BFD2-C98E86A4AA8E}" type="presParOf" srcId="{3F398B59-6F89-49C0-8BDF-C574481AFF38}" destId="{7E18EAA6-E938-4122-BBA2-1868905A4F9E}" srcOrd="1" destOrd="0" presId="urn:microsoft.com/office/officeart/2008/layout/LinedList"/>
    <dgm:cxn modelId="{3E916B9F-5AF5-4053-AE58-6364BF43FF71}" type="presParOf" srcId="{3F398B59-6F89-49C0-8BDF-C574481AFF38}" destId="{700670D9-0C18-441A-81DF-AF9A2E93DBEC}" srcOrd="2" destOrd="0" presId="urn:microsoft.com/office/officeart/2008/layout/LinedList"/>
    <dgm:cxn modelId="{20CD039D-3935-48FA-9030-896456C38414}" type="presParOf" srcId="{4BC829CE-BA4C-4195-ADFA-E360A22EA73E}" destId="{96BDBBEC-779D-4BA1-A5F8-23DE11E0A021}" srcOrd="2" destOrd="0" presId="urn:microsoft.com/office/officeart/2008/layout/LinedList"/>
    <dgm:cxn modelId="{9462457F-262D-4ED8-B53D-B93D34DEB3D3}" type="presParOf" srcId="{4BC829CE-BA4C-4195-ADFA-E360A22EA73E}" destId="{F84382E0-4386-4BB7-8DA1-F6C47867E6B2}" srcOrd="3" destOrd="0" presId="urn:microsoft.com/office/officeart/2008/layout/LinedList"/>
    <dgm:cxn modelId="{4A6DB2C2-E36F-467C-AE8E-AEAB7553BCFD}" type="presParOf" srcId="{4BC829CE-BA4C-4195-ADFA-E360A22EA73E}" destId="{1889EA76-E968-4E2E-B7C3-608F938E8C6B}" srcOrd="4" destOrd="0" presId="urn:microsoft.com/office/officeart/2008/layout/LinedList"/>
    <dgm:cxn modelId="{E6F6FA34-EB18-4351-B850-4A2614655A39}" type="presParOf" srcId="{1889EA76-E968-4E2E-B7C3-608F938E8C6B}" destId="{C657C005-3901-432C-A447-3EED772B8B64}" srcOrd="0" destOrd="0" presId="urn:microsoft.com/office/officeart/2008/layout/LinedList"/>
    <dgm:cxn modelId="{C7A03623-3CD6-4F1C-A489-65C809F9E64A}" type="presParOf" srcId="{1889EA76-E968-4E2E-B7C3-608F938E8C6B}" destId="{457D3DA7-6BFD-40FB-8AAE-02183695F299}" srcOrd="1" destOrd="0" presId="urn:microsoft.com/office/officeart/2008/layout/LinedList"/>
    <dgm:cxn modelId="{19A435EC-12F0-487E-B88A-3018259EE4C4}" type="presParOf" srcId="{1889EA76-E968-4E2E-B7C3-608F938E8C6B}" destId="{10926190-8A24-4DB4-B125-99202FEA4EBE}" srcOrd="2" destOrd="0" presId="urn:microsoft.com/office/officeart/2008/layout/LinedList"/>
    <dgm:cxn modelId="{FD1299A6-B44D-4C6A-8F9B-6C6D496DA203}" type="presParOf" srcId="{4BC829CE-BA4C-4195-ADFA-E360A22EA73E}" destId="{E70D1A25-4137-464D-9008-DE78ACC830B6}" srcOrd="5" destOrd="0" presId="urn:microsoft.com/office/officeart/2008/layout/LinedList"/>
    <dgm:cxn modelId="{115F72F4-D2BA-4A28-BDAE-BB2951518C61}" type="presParOf" srcId="{4BC829CE-BA4C-4195-ADFA-E360A22EA73E}" destId="{0253819F-C0A6-4A33-9B69-77BA62EDC682}" srcOrd="6" destOrd="0" presId="urn:microsoft.com/office/officeart/2008/layout/LinedList"/>
    <dgm:cxn modelId="{9D4E3638-3646-432D-86FB-E360EAB759F7}" type="presParOf" srcId="{4BC829CE-BA4C-4195-ADFA-E360A22EA73E}" destId="{96EAE85F-62E9-473D-A7D0-E7F45D5153DE}" srcOrd="7" destOrd="0" presId="urn:microsoft.com/office/officeart/2008/layout/LinedList"/>
    <dgm:cxn modelId="{52F95D18-33DE-4B78-9404-E579740E0B73}" type="presParOf" srcId="{96EAE85F-62E9-473D-A7D0-E7F45D5153DE}" destId="{20EEA539-4C69-4343-8AA2-CC5A7B3B3302}" srcOrd="0" destOrd="0" presId="urn:microsoft.com/office/officeart/2008/layout/LinedList"/>
    <dgm:cxn modelId="{9AF7CED6-6B4F-4F2E-9C85-9444A0F8B51B}" type="presParOf" srcId="{96EAE85F-62E9-473D-A7D0-E7F45D5153DE}" destId="{DF9AC778-804C-4287-A147-F18D6BB063DA}" srcOrd="1" destOrd="0" presId="urn:microsoft.com/office/officeart/2008/layout/LinedList"/>
    <dgm:cxn modelId="{033B4C87-75BE-4A40-A68B-E27676EC8036}" type="presParOf" srcId="{96EAE85F-62E9-473D-A7D0-E7F45D5153DE}" destId="{D7ADFB58-30C6-4401-8F9F-D94CDD797D58}" srcOrd="2" destOrd="0" presId="urn:microsoft.com/office/officeart/2008/layout/LinedList"/>
    <dgm:cxn modelId="{21205171-12FB-408B-A491-34505982BBF9}" type="presParOf" srcId="{4BC829CE-BA4C-4195-ADFA-E360A22EA73E}" destId="{D34987DB-DAB5-4BA1-82D1-75D1F8958F34}" srcOrd="8" destOrd="0" presId="urn:microsoft.com/office/officeart/2008/layout/LinedList"/>
    <dgm:cxn modelId="{3E9F81F3-3DA6-42E3-93D8-A669D8FF09D6}" type="presParOf" srcId="{4BC829CE-BA4C-4195-ADFA-E360A22EA73E}" destId="{95D9551A-159A-4D27-86F2-0145E633E80C}" srcOrd="9" destOrd="0" presId="urn:microsoft.com/office/officeart/2008/layout/LinedList"/>
    <dgm:cxn modelId="{B352BC23-AA06-4C51-A8B4-9E3DF1F9843A}" type="presParOf" srcId="{4BC829CE-BA4C-4195-ADFA-E360A22EA73E}" destId="{ABA44192-B813-4746-8488-8E55F71C46EB}" srcOrd="10" destOrd="0" presId="urn:microsoft.com/office/officeart/2008/layout/LinedList"/>
    <dgm:cxn modelId="{562B157A-11F6-40D4-96CC-3791ABEA50D5}" type="presParOf" srcId="{ABA44192-B813-4746-8488-8E55F71C46EB}" destId="{0D8C51D0-A250-4B07-88B2-991A2115C8AE}" srcOrd="0" destOrd="0" presId="urn:microsoft.com/office/officeart/2008/layout/LinedList"/>
    <dgm:cxn modelId="{FCC15016-67EE-4605-8672-D6FA3F4DB2D2}" type="presParOf" srcId="{ABA44192-B813-4746-8488-8E55F71C46EB}" destId="{A8104713-8014-482C-BF98-1C2D9C9EC7B7}" srcOrd="1" destOrd="0" presId="urn:microsoft.com/office/officeart/2008/layout/LinedList"/>
    <dgm:cxn modelId="{04F71925-B07F-4401-BF82-40F8D60F7BA4}" type="presParOf" srcId="{ABA44192-B813-4746-8488-8E55F71C46EB}" destId="{44F2ED47-A24A-4132-A996-FFB5637CC504}" srcOrd="2" destOrd="0" presId="urn:microsoft.com/office/officeart/2008/layout/LinedList"/>
    <dgm:cxn modelId="{20CE0FA8-B390-439C-97D5-C5B5CB857770}" type="presParOf" srcId="{4BC829CE-BA4C-4195-ADFA-E360A22EA73E}" destId="{5A6CD61A-B367-44F8-BAC1-B53169A8129E}" srcOrd="11" destOrd="0" presId="urn:microsoft.com/office/officeart/2008/layout/LinedList"/>
    <dgm:cxn modelId="{CF473A59-3DFB-45C1-B3DE-B0A318CC3102}" type="presParOf" srcId="{4BC829CE-BA4C-4195-ADFA-E360A22EA73E}" destId="{22620EB2-4D15-496A-9CFA-2C2BF145EB27}" srcOrd="12" destOrd="0" presId="urn:microsoft.com/office/officeart/2008/layout/LinedList"/>
    <dgm:cxn modelId="{1C2CDBE4-61AC-48E4-A737-E27A698DFF96}" type="presParOf" srcId="{4BC829CE-BA4C-4195-ADFA-E360A22EA73E}" destId="{CD49135F-3DF0-4B55-B39A-D08E3BFFC354}" srcOrd="13" destOrd="0" presId="urn:microsoft.com/office/officeart/2008/layout/LinedList"/>
    <dgm:cxn modelId="{46410151-A7BF-41B8-BE09-00D2E6824FCD}" type="presParOf" srcId="{CD49135F-3DF0-4B55-B39A-D08E3BFFC354}" destId="{0E0283B1-A3EF-4707-AB0F-A80C31119728}" srcOrd="0" destOrd="0" presId="urn:microsoft.com/office/officeart/2008/layout/LinedList"/>
    <dgm:cxn modelId="{A82FABEF-C738-42A4-B7EC-A14A24966E10}" type="presParOf" srcId="{CD49135F-3DF0-4B55-B39A-D08E3BFFC354}" destId="{8E4C3D73-9A13-4BD2-BCE8-CBA912421748}" srcOrd="1" destOrd="0" presId="urn:microsoft.com/office/officeart/2008/layout/LinedList"/>
    <dgm:cxn modelId="{D533CDC7-A71F-498D-B210-57F2A6E37B9D}" type="presParOf" srcId="{CD49135F-3DF0-4B55-B39A-D08E3BFFC354}" destId="{CFACBF5A-E420-4728-A18A-628DF19881EB}" srcOrd="2" destOrd="0" presId="urn:microsoft.com/office/officeart/2008/layout/LinedList"/>
    <dgm:cxn modelId="{309DA49F-E0A4-4C4B-AE2F-6F25A4573A63}" type="presParOf" srcId="{4BC829CE-BA4C-4195-ADFA-E360A22EA73E}" destId="{C1956EA5-9D71-4F84-AD14-FF61A4325C72}" srcOrd="14" destOrd="0" presId="urn:microsoft.com/office/officeart/2008/layout/LinedList"/>
    <dgm:cxn modelId="{C313B032-5BBF-45EE-B0B9-0B54C534B46E}" type="presParOf" srcId="{4BC829CE-BA4C-4195-ADFA-E360A22EA73E}" destId="{7FBC5494-2049-4560-80DF-19361E5D4D1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ABAFC-B8B5-4F56-A882-586D9D9C5CEA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4BD6C4A-94E9-4529-8522-2B48CDA868A2}">
      <dgm:prSet phldrT="[Text]"/>
      <dgm:spPr/>
      <dgm:t>
        <a:bodyPr/>
        <a:lstStyle/>
        <a:p>
          <a:endParaRPr lang="en-US" dirty="0"/>
        </a:p>
      </dgm:t>
    </dgm:pt>
    <dgm:pt modelId="{FCA8FD57-2881-4096-8D13-2C6F8337E851}" type="parTrans" cxnId="{D298030B-BD17-4288-A87C-FFFDC614F7BD}">
      <dgm:prSet/>
      <dgm:spPr/>
      <dgm:t>
        <a:bodyPr/>
        <a:lstStyle/>
        <a:p>
          <a:endParaRPr lang="en-US"/>
        </a:p>
      </dgm:t>
    </dgm:pt>
    <dgm:pt modelId="{82F83826-CE43-43C6-86C6-62C4342BF97A}" type="sibTrans" cxnId="{D298030B-BD17-4288-A87C-FFFDC614F7BD}">
      <dgm:prSet/>
      <dgm:spPr/>
      <dgm:t>
        <a:bodyPr/>
        <a:lstStyle/>
        <a:p>
          <a:endParaRPr lang="en-US"/>
        </a:p>
      </dgm:t>
    </dgm:pt>
    <dgm:pt modelId="{CB0CE6DC-31EF-4025-B1CE-D283D3BF69D0}">
      <dgm:prSet phldrT="[Text]" custT="1"/>
      <dgm:spPr/>
      <dgm:t>
        <a:bodyPr/>
        <a:lstStyle/>
        <a:p>
          <a:r>
            <a:rPr lang="en-US" sz="24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Embed Data Literacy </a:t>
          </a:r>
        </a:p>
      </dgm:t>
    </dgm:pt>
    <dgm:pt modelId="{9BDC1C34-04F1-4007-B604-03C016DC7B76}" type="parTrans" cxnId="{F2132D1B-EA38-4136-B5CD-9F991F7F97E3}">
      <dgm:prSet/>
      <dgm:spPr/>
      <dgm:t>
        <a:bodyPr/>
        <a:lstStyle/>
        <a:p>
          <a:endParaRPr lang="en-US"/>
        </a:p>
      </dgm:t>
    </dgm:pt>
    <dgm:pt modelId="{5B3012E4-F86F-488A-83DA-1636CA4105E0}" type="sibTrans" cxnId="{F2132D1B-EA38-4136-B5CD-9F991F7F97E3}">
      <dgm:prSet/>
      <dgm:spPr/>
      <dgm:t>
        <a:bodyPr/>
        <a:lstStyle/>
        <a:p>
          <a:endParaRPr lang="en-US"/>
        </a:p>
      </dgm:t>
    </dgm:pt>
    <dgm:pt modelId="{208C7794-23C5-46EE-A0F3-39FF3806B339}">
      <dgm:prSet phldrT="[Text]" custT="1"/>
      <dgm:spPr/>
      <dgm:t>
        <a:bodyPr/>
        <a:lstStyle/>
        <a:p>
          <a:r>
            <a:rPr lang="en-US" sz="24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Forge Analytical Tools</a:t>
          </a:r>
        </a:p>
      </dgm:t>
    </dgm:pt>
    <dgm:pt modelId="{2F6A6357-5861-40A6-B11A-FDCD31B91EA6}" type="parTrans" cxnId="{E8804576-A9D7-4EA9-84C2-9CB600D0DCD3}">
      <dgm:prSet/>
      <dgm:spPr/>
      <dgm:t>
        <a:bodyPr/>
        <a:lstStyle/>
        <a:p>
          <a:endParaRPr lang="en-US"/>
        </a:p>
      </dgm:t>
    </dgm:pt>
    <dgm:pt modelId="{A65CB1F4-4EDC-4F55-BA08-FBFCFDD25696}" type="sibTrans" cxnId="{E8804576-A9D7-4EA9-84C2-9CB600D0DCD3}">
      <dgm:prSet/>
      <dgm:spPr/>
      <dgm:t>
        <a:bodyPr/>
        <a:lstStyle/>
        <a:p>
          <a:endParaRPr lang="en-US"/>
        </a:p>
      </dgm:t>
    </dgm:pt>
    <dgm:pt modelId="{29EC76D5-F38F-43CC-8244-C634B54C29C0}">
      <dgm:prSet phldrT="[Text]" custT="1"/>
      <dgm:spPr/>
      <dgm:t>
        <a:bodyPr/>
        <a:lstStyle/>
        <a:p>
          <a:r>
            <a:rPr lang="en-US" sz="24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Drive Adoption via Learning</a:t>
          </a:r>
        </a:p>
      </dgm:t>
    </dgm:pt>
    <dgm:pt modelId="{F4234D1E-76E9-4E92-A945-C24E885FAEB1}" type="parTrans" cxnId="{47128BB4-AF69-4A5C-976C-3EED843CAA7A}">
      <dgm:prSet/>
      <dgm:spPr/>
      <dgm:t>
        <a:bodyPr/>
        <a:lstStyle/>
        <a:p>
          <a:endParaRPr lang="en-US"/>
        </a:p>
      </dgm:t>
    </dgm:pt>
    <dgm:pt modelId="{454952B8-F2B9-4E23-9100-804FB66C42F9}" type="sibTrans" cxnId="{47128BB4-AF69-4A5C-976C-3EED843CAA7A}">
      <dgm:prSet/>
      <dgm:spPr/>
      <dgm:t>
        <a:bodyPr/>
        <a:lstStyle/>
        <a:p>
          <a:endParaRPr lang="en-US"/>
        </a:p>
      </dgm:t>
    </dgm:pt>
    <dgm:pt modelId="{B612A60F-520C-4B6E-93B9-6370E1014760}">
      <dgm:prSet phldrT="[Text]" custT="1"/>
      <dgm:spPr/>
      <dgm:t>
        <a:bodyPr/>
        <a:lstStyle/>
        <a:p>
          <a:r>
            <a:rPr lang="en-US" sz="24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Enable Solid Data Platform</a:t>
          </a:r>
        </a:p>
      </dgm:t>
    </dgm:pt>
    <dgm:pt modelId="{647DC22A-4C9C-43C2-A1B0-E9AE287FCB50}" type="parTrans" cxnId="{1F77BD9D-14A4-4F39-98C6-70D08D15E148}">
      <dgm:prSet/>
      <dgm:spPr/>
      <dgm:t>
        <a:bodyPr/>
        <a:lstStyle/>
        <a:p>
          <a:endParaRPr lang="en-US"/>
        </a:p>
      </dgm:t>
    </dgm:pt>
    <dgm:pt modelId="{4A2839B1-8B9A-47B5-9D1F-CA95493D36C5}" type="sibTrans" cxnId="{1F77BD9D-14A4-4F39-98C6-70D08D15E148}">
      <dgm:prSet/>
      <dgm:spPr/>
      <dgm:t>
        <a:bodyPr/>
        <a:lstStyle/>
        <a:p>
          <a:endParaRPr lang="en-US"/>
        </a:p>
      </dgm:t>
    </dgm:pt>
    <dgm:pt modelId="{D31D7F00-EE03-43B5-A9C2-AA024469DAAA}">
      <dgm:prSet phldrT="[Text]" custT="1"/>
      <dgm:spPr/>
      <dgm:t>
        <a:bodyPr/>
        <a:lstStyle/>
        <a:p>
          <a:r>
            <a:rPr lang="en-US" sz="24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dirty="0">
              <a:sym typeface="Wingdings" panose="05000000000000000000" pitchFamily="2" charset="2"/>
            </a:rPr>
            <a:t> </a:t>
          </a:r>
          <a:r>
            <a:rPr lang="en-US" sz="2400" dirty="0"/>
            <a:t>Measure Success &amp;         Accountability</a:t>
          </a:r>
        </a:p>
      </dgm:t>
    </dgm:pt>
    <dgm:pt modelId="{86823218-0419-4082-97C9-D5E63590233B}" type="parTrans" cxnId="{85842335-01C9-4613-B63F-B5737B8DB15E}">
      <dgm:prSet/>
      <dgm:spPr/>
      <dgm:t>
        <a:bodyPr/>
        <a:lstStyle/>
        <a:p>
          <a:endParaRPr lang="en-US"/>
        </a:p>
      </dgm:t>
    </dgm:pt>
    <dgm:pt modelId="{E879E85F-D385-436B-8614-2BB50EABC406}" type="sibTrans" cxnId="{85842335-01C9-4613-B63F-B5737B8DB15E}">
      <dgm:prSet/>
      <dgm:spPr/>
      <dgm:t>
        <a:bodyPr/>
        <a:lstStyle/>
        <a:p>
          <a:endParaRPr lang="en-US"/>
        </a:p>
      </dgm:t>
    </dgm:pt>
    <dgm:pt modelId="{1FE35ACC-C2A4-4236-9478-01959BAEFE58}" type="pres">
      <dgm:prSet presAssocID="{8C4ABAFC-B8B5-4F56-A882-586D9D9C5CEA}" presName="vert0" presStyleCnt="0">
        <dgm:presLayoutVars>
          <dgm:dir/>
          <dgm:animOne val="branch"/>
          <dgm:animLvl val="lvl"/>
        </dgm:presLayoutVars>
      </dgm:prSet>
      <dgm:spPr/>
    </dgm:pt>
    <dgm:pt modelId="{FEB42436-90CD-48F5-9480-D09B6BCD0CDD}" type="pres">
      <dgm:prSet presAssocID="{24BD6C4A-94E9-4529-8522-2B48CDA868A2}" presName="thickLine" presStyleLbl="alignNode1" presStyleIdx="0" presStyleCnt="1"/>
      <dgm:spPr/>
    </dgm:pt>
    <dgm:pt modelId="{123AFF8C-475F-4382-B0F1-3B2E036341BA}" type="pres">
      <dgm:prSet presAssocID="{24BD6C4A-94E9-4529-8522-2B48CDA868A2}" presName="horz1" presStyleCnt="0"/>
      <dgm:spPr/>
    </dgm:pt>
    <dgm:pt modelId="{563E06DB-DA05-4DB5-A587-9851284539BB}" type="pres">
      <dgm:prSet presAssocID="{24BD6C4A-94E9-4529-8522-2B48CDA868A2}" presName="tx1" presStyleLbl="revTx" presStyleIdx="0" presStyleCnt="6"/>
      <dgm:spPr/>
    </dgm:pt>
    <dgm:pt modelId="{4BC829CE-BA4C-4195-ADFA-E360A22EA73E}" type="pres">
      <dgm:prSet presAssocID="{24BD6C4A-94E9-4529-8522-2B48CDA868A2}" presName="vert1" presStyleCnt="0"/>
      <dgm:spPr/>
    </dgm:pt>
    <dgm:pt modelId="{F2F97B7E-8443-4074-B394-26D119EE1D67}" type="pres">
      <dgm:prSet presAssocID="{CB0CE6DC-31EF-4025-B1CE-D283D3BF69D0}" presName="vertSpace2a" presStyleCnt="0"/>
      <dgm:spPr/>
    </dgm:pt>
    <dgm:pt modelId="{3F398B59-6F89-49C0-8BDF-C574481AFF38}" type="pres">
      <dgm:prSet presAssocID="{CB0CE6DC-31EF-4025-B1CE-D283D3BF69D0}" presName="horz2" presStyleCnt="0"/>
      <dgm:spPr/>
    </dgm:pt>
    <dgm:pt modelId="{2A16F51B-509D-48EB-9E7C-E05C135DFE2D}" type="pres">
      <dgm:prSet presAssocID="{CB0CE6DC-31EF-4025-B1CE-D283D3BF69D0}" presName="horzSpace2" presStyleCnt="0"/>
      <dgm:spPr/>
    </dgm:pt>
    <dgm:pt modelId="{7E18EAA6-E938-4122-BBA2-1868905A4F9E}" type="pres">
      <dgm:prSet presAssocID="{CB0CE6DC-31EF-4025-B1CE-D283D3BF69D0}" presName="tx2" presStyleLbl="revTx" presStyleIdx="1" presStyleCnt="6"/>
      <dgm:spPr/>
    </dgm:pt>
    <dgm:pt modelId="{700670D9-0C18-441A-81DF-AF9A2E93DBEC}" type="pres">
      <dgm:prSet presAssocID="{CB0CE6DC-31EF-4025-B1CE-D283D3BF69D0}" presName="vert2" presStyleCnt="0"/>
      <dgm:spPr/>
    </dgm:pt>
    <dgm:pt modelId="{96BDBBEC-779D-4BA1-A5F8-23DE11E0A021}" type="pres">
      <dgm:prSet presAssocID="{CB0CE6DC-31EF-4025-B1CE-D283D3BF69D0}" presName="thinLine2b" presStyleLbl="callout" presStyleIdx="0" presStyleCnt="5"/>
      <dgm:spPr/>
    </dgm:pt>
    <dgm:pt modelId="{F84382E0-4386-4BB7-8DA1-F6C47867E6B2}" type="pres">
      <dgm:prSet presAssocID="{CB0CE6DC-31EF-4025-B1CE-D283D3BF69D0}" presName="vertSpace2b" presStyleCnt="0"/>
      <dgm:spPr/>
    </dgm:pt>
    <dgm:pt modelId="{1889EA76-E968-4E2E-B7C3-608F938E8C6B}" type="pres">
      <dgm:prSet presAssocID="{B612A60F-520C-4B6E-93B9-6370E1014760}" presName="horz2" presStyleCnt="0"/>
      <dgm:spPr/>
    </dgm:pt>
    <dgm:pt modelId="{C657C005-3901-432C-A447-3EED772B8B64}" type="pres">
      <dgm:prSet presAssocID="{B612A60F-520C-4B6E-93B9-6370E1014760}" presName="horzSpace2" presStyleCnt="0"/>
      <dgm:spPr/>
    </dgm:pt>
    <dgm:pt modelId="{457D3DA7-6BFD-40FB-8AAE-02183695F299}" type="pres">
      <dgm:prSet presAssocID="{B612A60F-520C-4B6E-93B9-6370E1014760}" presName="tx2" presStyleLbl="revTx" presStyleIdx="2" presStyleCnt="6"/>
      <dgm:spPr/>
    </dgm:pt>
    <dgm:pt modelId="{10926190-8A24-4DB4-B125-99202FEA4EBE}" type="pres">
      <dgm:prSet presAssocID="{B612A60F-520C-4B6E-93B9-6370E1014760}" presName="vert2" presStyleCnt="0"/>
      <dgm:spPr/>
    </dgm:pt>
    <dgm:pt modelId="{E70D1A25-4137-464D-9008-DE78ACC830B6}" type="pres">
      <dgm:prSet presAssocID="{B612A60F-520C-4B6E-93B9-6370E1014760}" presName="thinLine2b" presStyleLbl="callout" presStyleIdx="1" presStyleCnt="5"/>
      <dgm:spPr/>
    </dgm:pt>
    <dgm:pt modelId="{0253819F-C0A6-4A33-9B69-77BA62EDC682}" type="pres">
      <dgm:prSet presAssocID="{B612A60F-520C-4B6E-93B9-6370E1014760}" presName="vertSpace2b" presStyleCnt="0"/>
      <dgm:spPr/>
    </dgm:pt>
    <dgm:pt modelId="{96EAE85F-62E9-473D-A7D0-E7F45D5153DE}" type="pres">
      <dgm:prSet presAssocID="{208C7794-23C5-46EE-A0F3-39FF3806B339}" presName="horz2" presStyleCnt="0"/>
      <dgm:spPr/>
    </dgm:pt>
    <dgm:pt modelId="{20EEA539-4C69-4343-8AA2-CC5A7B3B3302}" type="pres">
      <dgm:prSet presAssocID="{208C7794-23C5-46EE-A0F3-39FF3806B339}" presName="horzSpace2" presStyleCnt="0"/>
      <dgm:spPr/>
    </dgm:pt>
    <dgm:pt modelId="{DF9AC778-804C-4287-A147-F18D6BB063DA}" type="pres">
      <dgm:prSet presAssocID="{208C7794-23C5-46EE-A0F3-39FF3806B339}" presName="tx2" presStyleLbl="revTx" presStyleIdx="3" presStyleCnt="6"/>
      <dgm:spPr/>
    </dgm:pt>
    <dgm:pt modelId="{D7ADFB58-30C6-4401-8F9F-D94CDD797D58}" type="pres">
      <dgm:prSet presAssocID="{208C7794-23C5-46EE-A0F3-39FF3806B339}" presName="vert2" presStyleCnt="0"/>
      <dgm:spPr/>
    </dgm:pt>
    <dgm:pt modelId="{D34987DB-DAB5-4BA1-82D1-75D1F8958F34}" type="pres">
      <dgm:prSet presAssocID="{208C7794-23C5-46EE-A0F3-39FF3806B339}" presName="thinLine2b" presStyleLbl="callout" presStyleIdx="2" presStyleCnt="5"/>
      <dgm:spPr/>
    </dgm:pt>
    <dgm:pt modelId="{95D9551A-159A-4D27-86F2-0145E633E80C}" type="pres">
      <dgm:prSet presAssocID="{208C7794-23C5-46EE-A0F3-39FF3806B339}" presName="vertSpace2b" presStyleCnt="0"/>
      <dgm:spPr/>
    </dgm:pt>
    <dgm:pt modelId="{ABA44192-B813-4746-8488-8E55F71C46EB}" type="pres">
      <dgm:prSet presAssocID="{29EC76D5-F38F-43CC-8244-C634B54C29C0}" presName="horz2" presStyleCnt="0"/>
      <dgm:spPr/>
    </dgm:pt>
    <dgm:pt modelId="{0D8C51D0-A250-4B07-88B2-991A2115C8AE}" type="pres">
      <dgm:prSet presAssocID="{29EC76D5-F38F-43CC-8244-C634B54C29C0}" presName="horzSpace2" presStyleCnt="0"/>
      <dgm:spPr/>
    </dgm:pt>
    <dgm:pt modelId="{A8104713-8014-482C-BF98-1C2D9C9EC7B7}" type="pres">
      <dgm:prSet presAssocID="{29EC76D5-F38F-43CC-8244-C634B54C29C0}" presName="tx2" presStyleLbl="revTx" presStyleIdx="4" presStyleCnt="6"/>
      <dgm:spPr/>
    </dgm:pt>
    <dgm:pt modelId="{44F2ED47-A24A-4132-A996-FFB5637CC504}" type="pres">
      <dgm:prSet presAssocID="{29EC76D5-F38F-43CC-8244-C634B54C29C0}" presName="vert2" presStyleCnt="0"/>
      <dgm:spPr/>
    </dgm:pt>
    <dgm:pt modelId="{5A6CD61A-B367-44F8-BAC1-B53169A8129E}" type="pres">
      <dgm:prSet presAssocID="{29EC76D5-F38F-43CC-8244-C634B54C29C0}" presName="thinLine2b" presStyleLbl="callout" presStyleIdx="3" presStyleCnt="5"/>
      <dgm:spPr/>
    </dgm:pt>
    <dgm:pt modelId="{22620EB2-4D15-496A-9CFA-2C2BF145EB27}" type="pres">
      <dgm:prSet presAssocID="{29EC76D5-F38F-43CC-8244-C634B54C29C0}" presName="vertSpace2b" presStyleCnt="0"/>
      <dgm:spPr/>
    </dgm:pt>
    <dgm:pt modelId="{CD49135F-3DF0-4B55-B39A-D08E3BFFC354}" type="pres">
      <dgm:prSet presAssocID="{D31D7F00-EE03-43B5-A9C2-AA024469DAAA}" presName="horz2" presStyleCnt="0"/>
      <dgm:spPr/>
    </dgm:pt>
    <dgm:pt modelId="{0E0283B1-A3EF-4707-AB0F-A80C31119728}" type="pres">
      <dgm:prSet presAssocID="{D31D7F00-EE03-43B5-A9C2-AA024469DAAA}" presName="horzSpace2" presStyleCnt="0"/>
      <dgm:spPr/>
    </dgm:pt>
    <dgm:pt modelId="{8E4C3D73-9A13-4BD2-BCE8-CBA912421748}" type="pres">
      <dgm:prSet presAssocID="{D31D7F00-EE03-43B5-A9C2-AA024469DAAA}" presName="tx2" presStyleLbl="revTx" presStyleIdx="5" presStyleCnt="6"/>
      <dgm:spPr/>
    </dgm:pt>
    <dgm:pt modelId="{CFACBF5A-E420-4728-A18A-628DF19881EB}" type="pres">
      <dgm:prSet presAssocID="{D31D7F00-EE03-43B5-A9C2-AA024469DAAA}" presName="vert2" presStyleCnt="0"/>
      <dgm:spPr/>
    </dgm:pt>
    <dgm:pt modelId="{C1956EA5-9D71-4F84-AD14-FF61A4325C72}" type="pres">
      <dgm:prSet presAssocID="{D31D7F00-EE03-43B5-A9C2-AA024469DAAA}" presName="thinLine2b" presStyleLbl="callout" presStyleIdx="4" presStyleCnt="5"/>
      <dgm:spPr/>
    </dgm:pt>
    <dgm:pt modelId="{7FBC5494-2049-4560-80DF-19361E5D4D1C}" type="pres">
      <dgm:prSet presAssocID="{D31D7F00-EE03-43B5-A9C2-AA024469DAAA}" presName="vertSpace2b" presStyleCnt="0"/>
      <dgm:spPr/>
    </dgm:pt>
  </dgm:ptLst>
  <dgm:cxnLst>
    <dgm:cxn modelId="{D298030B-BD17-4288-A87C-FFFDC614F7BD}" srcId="{8C4ABAFC-B8B5-4F56-A882-586D9D9C5CEA}" destId="{24BD6C4A-94E9-4529-8522-2B48CDA868A2}" srcOrd="0" destOrd="0" parTransId="{FCA8FD57-2881-4096-8D13-2C6F8337E851}" sibTransId="{82F83826-CE43-43C6-86C6-62C4342BF97A}"/>
    <dgm:cxn modelId="{48002C0B-F012-4E32-A7D4-A9126964865A}" type="presOf" srcId="{CB0CE6DC-31EF-4025-B1CE-D283D3BF69D0}" destId="{7E18EAA6-E938-4122-BBA2-1868905A4F9E}" srcOrd="0" destOrd="0" presId="urn:microsoft.com/office/officeart/2008/layout/LinedList"/>
    <dgm:cxn modelId="{F2132D1B-EA38-4136-B5CD-9F991F7F97E3}" srcId="{24BD6C4A-94E9-4529-8522-2B48CDA868A2}" destId="{CB0CE6DC-31EF-4025-B1CE-D283D3BF69D0}" srcOrd="0" destOrd="0" parTransId="{9BDC1C34-04F1-4007-B604-03C016DC7B76}" sibTransId="{5B3012E4-F86F-488A-83DA-1636CA4105E0}"/>
    <dgm:cxn modelId="{85842335-01C9-4613-B63F-B5737B8DB15E}" srcId="{24BD6C4A-94E9-4529-8522-2B48CDA868A2}" destId="{D31D7F00-EE03-43B5-A9C2-AA024469DAAA}" srcOrd="4" destOrd="0" parTransId="{86823218-0419-4082-97C9-D5E63590233B}" sibTransId="{E879E85F-D385-436B-8614-2BB50EABC406}"/>
    <dgm:cxn modelId="{06342D4E-91F5-42F8-A670-022E246DF184}" type="presOf" srcId="{B612A60F-520C-4B6E-93B9-6370E1014760}" destId="{457D3DA7-6BFD-40FB-8AAE-02183695F299}" srcOrd="0" destOrd="0" presId="urn:microsoft.com/office/officeart/2008/layout/LinedList"/>
    <dgm:cxn modelId="{C8A4B253-D644-438D-A954-1C0D6FDED6DE}" type="presOf" srcId="{29EC76D5-F38F-43CC-8244-C634B54C29C0}" destId="{A8104713-8014-482C-BF98-1C2D9C9EC7B7}" srcOrd="0" destOrd="0" presId="urn:microsoft.com/office/officeart/2008/layout/LinedList"/>
    <dgm:cxn modelId="{E8804576-A9D7-4EA9-84C2-9CB600D0DCD3}" srcId="{24BD6C4A-94E9-4529-8522-2B48CDA868A2}" destId="{208C7794-23C5-46EE-A0F3-39FF3806B339}" srcOrd="2" destOrd="0" parTransId="{2F6A6357-5861-40A6-B11A-FDCD31B91EA6}" sibTransId="{A65CB1F4-4EDC-4F55-BA08-FBFCFDD25696}"/>
    <dgm:cxn modelId="{BC58F27E-DA78-4234-8150-E62D55F38F63}" type="presOf" srcId="{8C4ABAFC-B8B5-4F56-A882-586D9D9C5CEA}" destId="{1FE35ACC-C2A4-4236-9478-01959BAEFE58}" srcOrd="0" destOrd="0" presId="urn:microsoft.com/office/officeart/2008/layout/LinedList"/>
    <dgm:cxn modelId="{ABAAD094-2482-4533-8029-19A58D8A690E}" type="presOf" srcId="{24BD6C4A-94E9-4529-8522-2B48CDA868A2}" destId="{563E06DB-DA05-4DB5-A587-9851284539BB}" srcOrd="0" destOrd="0" presId="urn:microsoft.com/office/officeart/2008/layout/LinedList"/>
    <dgm:cxn modelId="{1F77BD9D-14A4-4F39-98C6-70D08D15E148}" srcId="{24BD6C4A-94E9-4529-8522-2B48CDA868A2}" destId="{B612A60F-520C-4B6E-93B9-6370E1014760}" srcOrd="1" destOrd="0" parTransId="{647DC22A-4C9C-43C2-A1B0-E9AE287FCB50}" sibTransId="{4A2839B1-8B9A-47B5-9D1F-CA95493D36C5}"/>
    <dgm:cxn modelId="{B8D4B6A6-1AEC-4B14-B256-93FF7DF0E1CA}" type="presOf" srcId="{208C7794-23C5-46EE-A0F3-39FF3806B339}" destId="{DF9AC778-804C-4287-A147-F18D6BB063DA}" srcOrd="0" destOrd="0" presId="urn:microsoft.com/office/officeart/2008/layout/LinedList"/>
    <dgm:cxn modelId="{47128BB4-AF69-4A5C-976C-3EED843CAA7A}" srcId="{24BD6C4A-94E9-4529-8522-2B48CDA868A2}" destId="{29EC76D5-F38F-43CC-8244-C634B54C29C0}" srcOrd="3" destOrd="0" parTransId="{F4234D1E-76E9-4E92-A945-C24E885FAEB1}" sibTransId="{454952B8-F2B9-4E23-9100-804FB66C42F9}"/>
    <dgm:cxn modelId="{938877DA-CC60-44DB-85C9-8635CBE272AF}" type="presOf" srcId="{D31D7F00-EE03-43B5-A9C2-AA024469DAAA}" destId="{8E4C3D73-9A13-4BD2-BCE8-CBA912421748}" srcOrd="0" destOrd="0" presId="urn:microsoft.com/office/officeart/2008/layout/LinedList"/>
    <dgm:cxn modelId="{0C057B11-1C4A-4034-94F9-EB15287DFFFC}" type="presParOf" srcId="{1FE35ACC-C2A4-4236-9478-01959BAEFE58}" destId="{FEB42436-90CD-48F5-9480-D09B6BCD0CDD}" srcOrd="0" destOrd="0" presId="urn:microsoft.com/office/officeart/2008/layout/LinedList"/>
    <dgm:cxn modelId="{82D0741B-98BE-40FD-9282-3BCBDC5019DB}" type="presParOf" srcId="{1FE35ACC-C2A4-4236-9478-01959BAEFE58}" destId="{123AFF8C-475F-4382-B0F1-3B2E036341BA}" srcOrd="1" destOrd="0" presId="urn:microsoft.com/office/officeart/2008/layout/LinedList"/>
    <dgm:cxn modelId="{831B41F8-DE6B-4D9F-B617-10076974C560}" type="presParOf" srcId="{123AFF8C-475F-4382-B0F1-3B2E036341BA}" destId="{563E06DB-DA05-4DB5-A587-9851284539BB}" srcOrd="0" destOrd="0" presId="urn:microsoft.com/office/officeart/2008/layout/LinedList"/>
    <dgm:cxn modelId="{582F5172-3B03-41B0-95A5-8647E5966E66}" type="presParOf" srcId="{123AFF8C-475F-4382-B0F1-3B2E036341BA}" destId="{4BC829CE-BA4C-4195-ADFA-E360A22EA73E}" srcOrd="1" destOrd="0" presId="urn:microsoft.com/office/officeart/2008/layout/LinedList"/>
    <dgm:cxn modelId="{98002561-BAA4-4DCE-ABF5-0B5E83146A04}" type="presParOf" srcId="{4BC829CE-BA4C-4195-ADFA-E360A22EA73E}" destId="{F2F97B7E-8443-4074-B394-26D119EE1D67}" srcOrd="0" destOrd="0" presId="urn:microsoft.com/office/officeart/2008/layout/LinedList"/>
    <dgm:cxn modelId="{8E065EEF-6853-4566-91DB-BF4BEC7AD481}" type="presParOf" srcId="{4BC829CE-BA4C-4195-ADFA-E360A22EA73E}" destId="{3F398B59-6F89-49C0-8BDF-C574481AFF38}" srcOrd="1" destOrd="0" presId="urn:microsoft.com/office/officeart/2008/layout/LinedList"/>
    <dgm:cxn modelId="{3CEAA79C-F68E-4000-B15E-69E37BE2DD1B}" type="presParOf" srcId="{3F398B59-6F89-49C0-8BDF-C574481AFF38}" destId="{2A16F51B-509D-48EB-9E7C-E05C135DFE2D}" srcOrd="0" destOrd="0" presId="urn:microsoft.com/office/officeart/2008/layout/LinedList"/>
    <dgm:cxn modelId="{B56A5086-4093-4A6C-BFD2-C98E86A4AA8E}" type="presParOf" srcId="{3F398B59-6F89-49C0-8BDF-C574481AFF38}" destId="{7E18EAA6-E938-4122-BBA2-1868905A4F9E}" srcOrd="1" destOrd="0" presId="urn:microsoft.com/office/officeart/2008/layout/LinedList"/>
    <dgm:cxn modelId="{3E916B9F-5AF5-4053-AE58-6364BF43FF71}" type="presParOf" srcId="{3F398B59-6F89-49C0-8BDF-C574481AFF38}" destId="{700670D9-0C18-441A-81DF-AF9A2E93DBEC}" srcOrd="2" destOrd="0" presId="urn:microsoft.com/office/officeart/2008/layout/LinedList"/>
    <dgm:cxn modelId="{20CD039D-3935-48FA-9030-896456C38414}" type="presParOf" srcId="{4BC829CE-BA4C-4195-ADFA-E360A22EA73E}" destId="{96BDBBEC-779D-4BA1-A5F8-23DE11E0A021}" srcOrd="2" destOrd="0" presId="urn:microsoft.com/office/officeart/2008/layout/LinedList"/>
    <dgm:cxn modelId="{9462457F-262D-4ED8-B53D-B93D34DEB3D3}" type="presParOf" srcId="{4BC829CE-BA4C-4195-ADFA-E360A22EA73E}" destId="{F84382E0-4386-4BB7-8DA1-F6C47867E6B2}" srcOrd="3" destOrd="0" presId="urn:microsoft.com/office/officeart/2008/layout/LinedList"/>
    <dgm:cxn modelId="{4A6DB2C2-E36F-467C-AE8E-AEAB7553BCFD}" type="presParOf" srcId="{4BC829CE-BA4C-4195-ADFA-E360A22EA73E}" destId="{1889EA76-E968-4E2E-B7C3-608F938E8C6B}" srcOrd="4" destOrd="0" presId="urn:microsoft.com/office/officeart/2008/layout/LinedList"/>
    <dgm:cxn modelId="{E6F6FA34-EB18-4351-B850-4A2614655A39}" type="presParOf" srcId="{1889EA76-E968-4E2E-B7C3-608F938E8C6B}" destId="{C657C005-3901-432C-A447-3EED772B8B64}" srcOrd="0" destOrd="0" presId="urn:microsoft.com/office/officeart/2008/layout/LinedList"/>
    <dgm:cxn modelId="{C7A03623-3CD6-4F1C-A489-65C809F9E64A}" type="presParOf" srcId="{1889EA76-E968-4E2E-B7C3-608F938E8C6B}" destId="{457D3DA7-6BFD-40FB-8AAE-02183695F299}" srcOrd="1" destOrd="0" presId="urn:microsoft.com/office/officeart/2008/layout/LinedList"/>
    <dgm:cxn modelId="{19A435EC-12F0-487E-B88A-3018259EE4C4}" type="presParOf" srcId="{1889EA76-E968-4E2E-B7C3-608F938E8C6B}" destId="{10926190-8A24-4DB4-B125-99202FEA4EBE}" srcOrd="2" destOrd="0" presId="urn:microsoft.com/office/officeart/2008/layout/LinedList"/>
    <dgm:cxn modelId="{FD1299A6-B44D-4C6A-8F9B-6C6D496DA203}" type="presParOf" srcId="{4BC829CE-BA4C-4195-ADFA-E360A22EA73E}" destId="{E70D1A25-4137-464D-9008-DE78ACC830B6}" srcOrd="5" destOrd="0" presId="urn:microsoft.com/office/officeart/2008/layout/LinedList"/>
    <dgm:cxn modelId="{115F72F4-D2BA-4A28-BDAE-BB2951518C61}" type="presParOf" srcId="{4BC829CE-BA4C-4195-ADFA-E360A22EA73E}" destId="{0253819F-C0A6-4A33-9B69-77BA62EDC682}" srcOrd="6" destOrd="0" presId="urn:microsoft.com/office/officeart/2008/layout/LinedList"/>
    <dgm:cxn modelId="{9D4E3638-3646-432D-86FB-E360EAB759F7}" type="presParOf" srcId="{4BC829CE-BA4C-4195-ADFA-E360A22EA73E}" destId="{96EAE85F-62E9-473D-A7D0-E7F45D5153DE}" srcOrd="7" destOrd="0" presId="urn:microsoft.com/office/officeart/2008/layout/LinedList"/>
    <dgm:cxn modelId="{52F95D18-33DE-4B78-9404-E579740E0B73}" type="presParOf" srcId="{96EAE85F-62E9-473D-A7D0-E7F45D5153DE}" destId="{20EEA539-4C69-4343-8AA2-CC5A7B3B3302}" srcOrd="0" destOrd="0" presId="urn:microsoft.com/office/officeart/2008/layout/LinedList"/>
    <dgm:cxn modelId="{9AF7CED6-6B4F-4F2E-9C85-9444A0F8B51B}" type="presParOf" srcId="{96EAE85F-62E9-473D-A7D0-E7F45D5153DE}" destId="{DF9AC778-804C-4287-A147-F18D6BB063DA}" srcOrd="1" destOrd="0" presId="urn:microsoft.com/office/officeart/2008/layout/LinedList"/>
    <dgm:cxn modelId="{033B4C87-75BE-4A40-A68B-E27676EC8036}" type="presParOf" srcId="{96EAE85F-62E9-473D-A7D0-E7F45D5153DE}" destId="{D7ADFB58-30C6-4401-8F9F-D94CDD797D58}" srcOrd="2" destOrd="0" presId="urn:microsoft.com/office/officeart/2008/layout/LinedList"/>
    <dgm:cxn modelId="{21205171-12FB-408B-A491-34505982BBF9}" type="presParOf" srcId="{4BC829CE-BA4C-4195-ADFA-E360A22EA73E}" destId="{D34987DB-DAB5-4BA1-82D1-75D1F8958F34}" srcOrd="8" destOrd="0" presId="urn:microsoft.com/office/officeart/2008/layout/LinedList"/>
    <dgm:cxn modelId="{3E9F81F3-3DA6-42E3-93D8-A669D8FF09D6}" type="presParOf" srcId="{4BC829CE-BA4C-4195-ADFA-E360A22EA73E}" destId="{95D9551A-159A-4D27-86F2-0145E633E80C}" srcOrd="9" destOrd="0" presId="urn:microsoft.com/office/officeart/2008/layout/LinedList"/>
    <dgm:cxn modelId="{B352BC23-AA06-4C51-A8B4-9E3DF1F9843A}" type="presParOf" srcId="{4BC829CE-BA4C-4195-ADFA-E360A22EA73E}" destId="{ABA44192-B813-4746-8488-8E55F71C46EB}" srcOrd="10" destOrd="0" presId="urn:microsoft.com/office/officeart/2008/layout/LinedList"/>
    <dgm:cxn modelId="{562B157A-11F6-40D4-96CC-3791ABEA50D5}" type="presParOf" srcId="{ABA44192-B813-4746-8488-8E55F71C46EB}" destId="{0D8C51D0-A250-4B07-88B2-991A2115C8AE}" srcOrd="0" destOrd="0" presId="urn:microsoft.com/office/officeart/2008/layout/LinedList"/>
    <dgm:cxn modelId="{FCC15016-67EE-4605-8672-D6FA3F4DB2D2}" type="presParOf" srcId="{ABA44192-B813-4746-8488-8E55F71C46EB}" destId="{A8104713-8014-482C-BF98-1C2D9C9EC7B7}" srcOrd="1" destOrd="0" presId="urn:microsoft.com/office/officeart/2008/layout/LinedList"/>
    <dgm:cxn modelId="{04F71925-B07F-4401-BF82-40F8D60F7BA4}" type="presParOf" srcId="{ABA44192-B813-4746-8488-8E55F71C46EB}" destId="{44F2ED47-A24A-4132-A996-FFB5637CC504}" srcOrd="2" destOrd="0" presId="urn:microsoft.com/office/officeart/2008/layout/LinedList"/>
    <dgm:cxn modelId="{20CE0FA8-B390-439C-97D5-C5B5CB857770}" type="presParOf" srcId="{4BC829CE-BA4C-4195-ADFA-E360A22EA73E}" destId="{5A6CD61A-B367-44F8-BAC1-B53169A8129E}" srcOrd="11" destOrd="0" presId="urn:microsoft.com/office/officeart/2008/layout/LinedList"/>
    <dgm:cxn modelId="{CF473A59-3DFB-45C1-B3DE-B0A318CC3102}" type="presParOf" srcId="{4BC829CE-BA4C-4195-ADFA-E360A22EA73E}" destId="{22620EB2-4D15-496A-9CFA-2C2BF145EB27}" srcOrd="12" destOrd="0" presId="urn:microsoft.com/office/officeart/2008/layout/LinedList"/>
    <dgm:cxn modelId="{1C2CDBE4-61AC-48E4-A737-E27A698DFF96}" type="presParOf" srcId="{4BC829CE-BA4C-4195-ADFA-E360A22EA73E}" destId="{CD49135F-3DF0-4B55-B39A-D08E3BFFC354}" srcOrd="13" destOrd="0" presId="urn:microsoft.com/office/officeart/2008/layout/LinedList"/>
    <dgm:cxn modelId="{46410151-A7BF-41B8-BE09-00D2E6824FCD}" type="presParOf" srcId="{CD49135F-3DF0-4B55-B39A-D08E3BFFC354}" destId="{0E0283B1-A3EF-4707-AB0F-A80C31119728}" srcOrd="0" destOrd="0" presId="urn:microsoft.com/office/officeart/2008/layout/LinedList"/>
    <dgm:cxn modelId="{A82FABEF-C738-42A4-B7EC-A14A24966E10}" type="presParOf" srcId="{CD49135F-3DF0-4B55-B39A-D08E3BFFC354}" destId="{8E4C3D73-9A13-4BD2-BCE8-CBA912421748}" srcOrd="1" destOrd="0" presId="urn:microsoft.com/office/officeart/2008/layout/LinedList"/>
    <dgm:cxn modelId="{D533CDC7-A71F-498D-B210-57F2A6E37B9D}" type="presParOf" srcId="{CD49135F-3DF0-4B55-B39A-D08E3BFFC354}" destId="{CFACBF5A-E420-4728-A18A-628DF19881EB}" srcOrd="2" destOrd="0" presId="urn:microsoft.com/office/officeart/2008/layout/LinedList"/>
    <dgm:cxn modelId="{309DA49F-E0A4-4C4B-AE2F-6F25A4573A63}" type="presParOf" srcId="{4BC829CE-BA4C-4195-ADFA-E360A22EA73E}" destId="{C1956EA5-9D71-4F84-AD14-FF61A4325C72}" srcOrd="14" destOrd="0" presId="urn:microsoft.com/office/officeart/2008/layout/LinedList"/>
    <dgm:cxn modelId="{C313B032-5BBF-45EE-B0B9-0B54C534B46E}" type="presParOf" srcId="{4BC829CE-BA4C-4195-ADFA-E360A22EA73E}" destId="{7FBC5494-2049-4560-80DF-19361E5D4D1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7360E7-078F-4446-9DC3-45B8D851469A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3F0D9A3-87ED-46C3-8D33-D6C0754A87FB}">
      <dgm:prSet phldrT="[Text]" custT="1"/>
      <dgm:spPr/>
      <dgm:t>
        <a:bodyPr/>
        <a:lstStyle/>
        <a:p>
          <a:r>
            <a:rPr lang="en-US" sz="2800" dirty="0">
              <a:solidFill>
                <a:schemeClr val="bg1"/>
              </a:solidFill>
            </a:rPr>
            <a:t>Analytics Center of Excellence</a:t>
          </a:r>
        </a:p>
      </dgm:t>
    </dgm:pt>
    <dgm:pt modelId="{041B0006-9ABC-484B-88E8-076A81EC754A}" type="parTrans" cxnId="{E8287636-3295-4209-B3DB-45525F839543}">
      <dgm:prSet/>
      <dgm:spPr/>
      <dgm:t>
        <a:bodyPr/>
        <a:lstStyle/>
        <a:p>
          <a:endParaRPr lang="en-US"/>
        </a:p>
      </dgm:t>
    </dgm:pt>
    <dgm:pt modelId="{C56A2DD1-E4FA-4861-AF84-2FA5C99A92F9}" type="sibTrans" cxnId="{E8287636-3295-4209-B3DB-45525F839543}">
      <dgm:prSet/>
      <dgm:spPr/>
      <dgm:t>
        <a:bodyPr/>
        <a:lstStyle/>
        <a:p>
          <a:endParaRPr lang="en-US"/>
        </a:p>
      </dgm:t>
    </dgm:pt>
    <dgm:pt modelId="{EE330910-80D2-4D14-AEDE-C932C3AC3AEF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Enterprise-Wide Accessibility to Tech Stack</a:t>
          </a:r>
        </a:p>
      </dgm:t>
    </dgm:pt>
    <dgm:pt modelId="{8A125B01-A652-4150-96C9-C47F9D91F12B}" type="parTrans" cxnId="{3F9B3202-9D52-4D9B-8DD6-3355246CC710}">
      <dgm:prSet/>
      <dgm:spPr/>
      <dgm:t>
        <a:bodyPr/>
        <a:lstStyle/>
        <a:p>
          <a:endParaRPr lang="en-US"/>
        </a:p>
      </dgm:t>
    </dgm:pt>
    <dgm:pt modelId="{654B65F3-9E48-43C5-AB4F-B836B1735419}" type="sibTrans" cxnId="{3F9B3202-9D52-4D9B-8DD6-3355246CC710}">
      <dgm:prSet/>
      <dgm:spPr/>
      <dgm:t>
        <a:bodyPr/>
        <a:lstStyle/>
        <a:p>
          <a:endParaRPr lang="en-US"/>
        </a:p>
      </dgm:t>
    </dgm:pt>
    <dgm:pt modelId="{430C5981-DAF4-4F0D-A48A-C740278D4556}">
      <dgm:prSet phldrT="[Text]"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Lean on Data Governance</a:t>
          </a:r>
        </a:p>
      </dgm:t>
    </dgm:pt>
    <dgm:pt modelId="{8659A8D4-2E49-42F3-96BE-93D597165B57}" type="parTrans" cxnId="{C8FA3129-3309-409A-AED5-13FD63D6FA81}">
      <dgm:prSet/>
      <dgm:spPr/>
      <dgm:t>
        <a:bodyPr/>
        <a:lstStyle/>
        <a:p>
          <a:endParaRPr lang="en-US"/>
        </a:p>
      </dgm:t>
    </dgm:pt>
    <dgm:pt modelId="{A6D659EF-6B70-47E2-B54A-E6BE09DB7112}" type="sibTrans" cxnId="{C8FA3129-3309-409A-AED5-13FD63D6FA81}">
      <dgm:prSet/>
      <dgm:spPr/>
      <dgm:t>
        <a:bodyPr/>
        <a:lstStyle/>
        <a:p>
          <a:endParaRPr lang="en-US"/>
        </a:p>
      </dgm:t>
    </dgm:pt>
    <dgm:pt modelId="{CB9430EC-BF84-40A1-A562-E8A1D78123E5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Prioritization of Business Problems</a:t>
          </a:r>
        </a:p>
      </dgm:t>
    </dgm:pt>
    <dgm:pt modelId="{F7B18558-8227-46AC-BA77-2B9ADAB7404E}" type="parTrans" cxnId="{2A0DD88B-4D36-4B0A-A0CA-7A8876BAAA05}">
      <dgm:prSet/>
      <dgm:spPr/>
      <dgm:t>
        <a:bodyPr/>
        <a:lstStyle/>
        <a:p>
          <a:endParaRPr lang="en-US"/>
        </a:p>
      </dgm:t>
    </dgm:pt>
    <dgm:pt modelId="{424C8D31-2A18-4012-8272-C8D5DE225681}" type="sibTrans" cxnId="{2A0DD88B-4D36-4B0A-A0CA-7A8876BAAA05}">
      <dgm:prSet/>
      <dgm:spPr/>
      <dgm:t>
        <a:bodyPr/>
        <a:lstStyle/>
        <a:p>
          <a:endParaRPr lang="en-US"/>
        </a:p>
      </dgm:t>
    </dgm:pt>
    <dgm:pt modelId="{B0448C46-7771-40FE-834C-045A772BC406}" type="pres">
      <dgm:prSet presAssocID="{527360E7-078F-4446-9DC3-45B8D851469A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6F933B1-CF5E-4D7E-ADF9-ECA5FB9F96A8}" type="pres">
      <dgm:prSet presAssocID="{CB9430EC-BF84-40A1-A562-E8A1D78123E5}" presName="Accent4" presStyleCnt="0"/>
      <dgm:spPr/>
    </dgm:pt>
    <dgm:pt modelId="{2262D448-FF02-4CCB-92BA-8757F29D2019}" type="pres">
      <dgm:prSet presAssocID="{CB9430EC-BF84-40A1-A562-E8A1D78123E5}" presName="Accent" presStyleLbl="node1" presStyleIdx="0" presStyleCnt="4"/>
      <dgm:spPr/>
    </dgm:pt>
    <dgm:pt modelId="{020AD5DA-2A13-4E72-82F9-2CE0BEE44FC1}" type="pres">
      <dgm:prSet presAssocID="{CB9430EC-BF84-40A1-A562-E8A1D78123E5}" presName="ParentBackground4" presStyleCnt="0"/>
      <dgm:spPr/>
    </dgm:pt>
    <dgm:pt modelId="{56FAA8DB-C82F-4083-ABCA-9EDC2F0F10F7}" type="pres">
      <dgm:prSet presAssocID="{CB9430EC-BF84-40A1-A562-E8A1D78123E5}" presName="ParentBackground" presStyleLbl="fgAcc1" presStyleIdx="0" presStyleCnt="4"/>
      <dgm:spPr/>
    </dgm:pt>
    <dgm:pt modelId="{8C8159B3-1A8C-4DD2-AB15-6ACB6B1DFE32}" type="pres">
      <dgm:prSet presAssocID="{CB9430EC-BF84-40A1-A562-E8A1D78123E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502729C-A732-42DD-A676-A4DB02011458}" type="pres">
      <dgm:prSet presAssocID="{430C5981-DAF4-4F0D-A48A-C740278D4556}" presName="Accent3" presStyleCnt="0"/>
      <dgm:spPr/>
    </dgm:pt>
    <dgm:pt modelId="{786F0FE3-EC52-49F4-9443-BFF03E98AA1E}" type="pres">
      <dgm:prSet presAssocID="{430C5981-DAF4-4F0D-A48A-C740278D4556}" presName="Accent" presStyleLbl="node1" presStyleIdx="1" presStyleCnt="4"/>
      <dgm:spPr/>
    </dgm:pt>
    <dgm:pt modelId="{E48C866B-3951-4C38-94C9-DEF70B0EF98F}" type="pres">
      <dgm:prSet presAssocID="{430C5981-DAF4-4F0D-A48A-C740278D4556}" presName="ParentBackground3" presStyleCnt="0"/>
      <dgm:spPr/>
    </dgm:pt>
    <dgm:pt modelId="{ABD2F244-5A15-4825-A86B-82B5C4441587}" type="pres">
      <dgm:prSet presAssocID="{430C5981-DAF4-4F0D-A48A-C740278D4556}" presName="ParentBackground" presStyleLbl="fgAcc1" presStyleIdx="1" presStyleCnt="4"/>
      <dgm:spPr/>
    </dgm:pt>
    <dgm:pt modelId="{01300480-3CC6-44B2-A2E7-A85F813CF1EE}" type="pres">
      <dgm:prSet presAssocID="{430C5981-DAF4-4F0D-A48A-C740278D455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E344A2A-D746-42AB-93F9-0E87F48F95E8}" type="pres">
      <dgm:prSet presAssocID="{EE330910-80D2-4D14-AEDE-C932C3AC3AEF}" presName="Accent2" presStyleCnt="0"/>
      <dgm:spPr/>
    </dgm:pt>
    <dgm:pt modelId="{C0B5DD07-FA6E-4ED0-8C0C-9E77EF5367D8}" type="pres">
      <dgm:prSet presAssocID="{EE330910-80D2-4D14-AEDE-C932C3AC3AEF}" presName="Accent" presStyleLbl="node1" presStyleIdx="2" presStyleCnt="4"/>
      <dgm:spPr/>
    </dgm:pt>
    <dgm:pt modelId="{E0B8B1B9-EF88-4573-9907-EC5F5E6F84EF}" type="pres">
      <dgm:prSet presAssocID="{EE330910-80D2-4D14-AEDE-C932C3AC3AEF}" presName="ParentBackground2" presStyleCnt="0"/>
      <dgm:spPr/>
    </dgm:pt>
    <dgm:pt modelId="{A91A7D40-9E74-4775-949C-3C3B59881FEF}" type="pres">
      <dgm:prSet presAssocID="{EE330910-80D2-4D14-AEDE-C932C3AC3AEF}" presName="ParentBackground" presStyleLbl="fgAcc1" presStyleIdx="2" presStyleCnt="4"/>
      <dgm:spPr/>
    </dgm:pt>
    <dgm:pt modelId="{5D9B719B-C248-47FC-94E2-FA4ED5A0E93F}" type="pres">
      <dgm:prSet presAssocID="{EE330910-80D2-4D14-AEDE-C932C3AC3AE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65F50146-9C77-4796-BF97-AC675CE7D1CF}" type="pres">
      <dgm:prSet presAssocID="{C3F0D9A3-87ED-46C3-8D33-D6C0754A87FB}" presName="Accent1" presStyleCnt="0"/>
      <dgm:spPr/>
    </dgm:pt>
    <dgm:pt modelId="{72A58037-0E9E-408A-80E1-D11A3368766D}" type="pres">
      <dgm:prSet presAssocID="{C3F0D9A3-87ED-46C3-8D33-D6C0754A87FB}" presName="Accent" presStyleLbl="node1" presStyleIdx="3" presStyleCnt="4"/>
      <dgm:spPr/>
    </dgm:pt>
    <dgm:pt modelId="{C6F61A5F-799D-4D0C-9690-F401D1BDD835}" type="pres">
      <dgm:prSet presAssocID="{C3F0D9A3-87ED-46C3-8D33-D6C0754A87FB}" presName="ParentBackground1" presStyleCnt="0"/>
      <dgm:spPr/>
    </dgm:pt>
    <dgm:pt modelId="{15927CB1-032C-4D47-8615-BCBFBD32280F}" type="pres">
      <dgm:prSet presAssocID="{C3F0D9A3-87ED-46C3-8D33-D6C0754A87FB}" presName="ParentBackground" presStyleLbl="fgAcc1" presStyleIdx="3" presStyleCnt="4"/>
      <dgm:spPr/>
    </dgm:pt>
    <dgm:pt modelId="{90C6C0BF-77F0-465B-A25F-134D595E4F6C}" type="pres">
      <dgm:prSet presAssocID="{C3F0D9A3-87ED-46C3-8D33-D6C0754A87F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F9B3202-9D52-4D9B-8DD6-3355246CC710}" srcId="{527360E7-078F-4446-9DC3-45B8D851469A}" destId="{EE330910-80D2-4D14-AEDE-C932C3AC3AEF}" srcOrd="1" destOrd="0" parTransId="{8A125B01-A652-4150-96C9-C47F9D91F12B}" sibTransId="{654B65F3-9E48-43C5-AB4F-B836B1735419}"/>
    <dgm:cxn modelId="{C8FA3129-3309-409A-AED5-13FD63D6FA81}" srcId="{527360E7-078F-4446-9DC3-45B8D851469A}" destId="{430C5981-DAF4-4F0D-A48A-C740278D4556}" srcOrd="2" destOrd="0" parTransId="{8659A8D4-2E49-42F3-96BE-93D597165B57}" sibTransId="{A6D659EF-6B70-47E2-B54A-E6BE09DB7112}"/>
    <dgm:cxn modelId="{E8287636-3295-4209-B3DB-45525F839543}" srcId="{527360E7-078F-4446-9DC3-45B8D851469A}" destId="{C3F0D9A3-87ED-46C3-8D33-D6C0754A87FB}" srcOrd="0" destOrd="0" parTransId="{041B0006-9ABC-484B-88E8-076A81EC754A}" sibTransId="{C56A2DD1-E4FA-4861-AF84-2FA5C99A92F9}"/>
    <dgm:cxn modelId="{2AD6D65D-DB14-416F-AC61-C191993C7C27}" type="presOf" srcId="{EE330910-80D2-4D14-AEDE-C932C3AC3AEF}" destId="{5D9B719B-C248-47FC-94E2-FA4ED5A0E93F}" srcOrd="1" destOrd="0" presId="urn:microsoft.com/office/officeart/2011/layout/CircleProcess"/>
    <dgm:cxn modelId="{1FF3D371-F294-4A58-BF2F-58EE214DE33D}" type="presOf" srcId="{EE330910-80D2-4D14-AEDE-C932C3AC3AEF}" destId="{A91A7D40-9E74-4775-949C-3C3B59881FEF}" srcOrd="0" destOrd="0" presId="urn:microsoft.com/office/officeart/2011/layout/CircleProcess"/>
    <dgm:cxn modelId="{A6B7727F-CAC8-49EB-A712-1424F7DE3966}" type="presOf" srcId="{CB9430EC-BF84-40A1-A562-E8A1D78123E5}" destId="{56FAA8DB-C82F-4083-ABCA-9EDC2F0F10F7}" srcOrd="0" destOrd="0" presId="urn:microsoft.com/office/officeart/2011/layout/CircleProcess"/>
    <dgm:cxn modelId="{1654A886-FC20-4CC9-AE11-F5EBD10E1B87}" type="presOf" srcId="{C3F0D9A3-87ED-46C3-8D33-D6C0754A87FB}" destId="{90C6C0BF-77F0-465B-A25F-134D595E4F6C}" srcOrd="1" destOrd="0" presId="urn:microsoft.com/office/officeart/2011/layout/CircleProcess"/>
    <dgm:cxn modelId="{2A0DD88B-4D36-4B0A-A0CA-7A8876BAAA05}" srcId="{527360E7-078F-4446-9DC3-45B8D851469A}" destId="{CB9430EC-BF84-40A1-A562-E8A1D78123E5}" srcOrd="3" destOrd="0" parTransId="{F7B18558-8227-46AC-BA77-2B9ADAB7404E}" sibTransId="{424C8D31-2A18-4012-8272-C8D5DE225681}"/>
    <dgm:cxn modelId="{C21B3A9F-0C3B-44FE-933D-1EDD194E2166}" type="presOf" srcId="{430C5981-DAF4-4F0D-A48A-C740278D4556}" destId="{01300480-3CC6-44B2-A2E7-A85F813CF1EE}" srcOrd="1" destOrd="0" presId="urn:microsoft.com/office/officeart/2011/layout/CircleProcess"/>
    <dgm:cxn modelId="{172D2BB6-6133-4B83-886B-EE9EB8601F82}" type="presOf" srcId="{527360E7-078F-4446-9DC3-45B8D851469A}" destId="{B0448C46-7771-40FE-834C-045A772BC406}" srcOrd="0" destOrd="0" presId="urn:microsoft.com/office/officeart/2011/layout/CircleProcess"/>
    <dgm:cxn modelId="{14B60DC9-4988-4579-A84B-47210EC2F33D}" type="presOf" srcId="{CB9430EC-BF84-40A1-A562-E8A1D78123E5}" destId="{8C8159B3-1A8C-4DD2-AB15-6ACB6B1DFE32}" srcOrd="1" destOrd="0" presId="urn:microsoft.com/office/officeart/2011/layout/CircleProcess"/>
    <dgm:cxn modelId="{BC4F7CCA-C352-41C2-B83C-EBEC803765A6}" type="presOf" srcId="{C3F0D9A3-87ED-46C3-8D33-D6C0754A87FB}" destId="{15927CB1-032C-4D47-8615-BCBFBD32280F}" srcOrd="0" destOrd="0" presId="urn:microsoft.com/office/officeart/2011/layout/CircleProcess"/>
    <dgm:cxn modelId="{B82CC2F0-BBCE-479D-BBAE-E476BEE190AA}" type="presOf" srcId="{430C5981-DAF4-4F0D-A48A-C740278D4556}" destId="{ABD2F244-5A15-4825-A86B-82B5C4441587}" srcOrd="0" destOrd="0" presId="urn:microsoft.com/office/officeart/2011/layout/CircleProcess"/>
    <dgm:cxn modelId="{FED65419-000D-4F94-A314-ABA33E621495}" type="presParOf" srcId="{B0448C46-7771-40FE-834C-045A772BC406}" destId="{96F933B1-CF5E-4D7E-ADF9-ECA5FB9F96A8}" srcOrd="0" destOrd="0" presId="urn:microsoft.com/office/officeart/2011/layout/CircleProcess"/>
    <dgm:cxn modelId="{EBF9903B-4A86-4705-941F-C369991C4487}" type="presParOf" srcId="{96F933B1-CF5E-4D7E-ADF9-ECA5FB9F96A8}" destId="{2262D448-FF02-4CCB-92BA-8757F29D2019}" srcOrd="0" destOrd="0" presId="urn:microsoft.com/office/officeart/2011/layout/CircleProcess"/>
    <dgm:cxn modelId="{968BF2AA-9AE2-4C2A-8E99-0530EEB7F482}" type="presParOf" srcId="{B0448C46-7771-40FE-834C-045A772BC406}" destId="{020AD5DA-2A13-4E72-82F9-2CE0BEE44FC1}" srcOrd="1" destOrd="0" presId="urn:microsoft.com/office/officeart/2011/layout/CircleProcess"/>
    <dgm:cxn modelId="{B455DCEF-54F9-478F-B706-3F111E17569E}" type="presParOf" srcId="{020AD5DA-2A13-4E72-82F9-2CE0BEE44FC1}" destId="{56FAA8DB-C82F-4083-ABCA-9EDC2F0F10F7}" srcOrd="0" destOrd="0" presId="urn:microsoft.com/office/officeart/2011/layout/CircleProcess"/>
    <dgm:cxn modelId="{C1C7DB42-C227-428A-B9DF-70DFBB937DC6}" type="presParOf" srcId="{B0448C46-7771-40FE-834C-045A772BC406}" destId="{8C8159B3-1A8C-4DD2-AB15-6ACB6B1DFE32}" srcOrd="2" destOrd="0" presId="urn:microsoft.com/office/officeart/2011/layout/CircleProcess"/>
    <dgm:cxn modelId="{D637766A-D516-40F6-A5D4-EF89728391DC}" type="presParOf" srcId="{B0448C46-7771-40FE-834C-045A772BC406}" destId="{E502729C-A732-42DD-A676-A4DB02011458}" srcOrd="3" destOrd="0" presId="urn:microsoft.com/office/officeart/2011/layout/CircleProcess"/>
    <dgm:cxn modelId="{BB0E1E77-E7B5-4117-8D47-8E9C0982FA60}" type="presParOf" srcId="{E502729C-A732-42DD-A676-A4DB02011458}" destId="{786F0FE3-EC52-49F4-9443-BFF03E98AA1E}" srcOrd="0" destOrd="0" presId="urn:microsoft.com/office/officeart/2011/layout/CircleProcess"/>
    <dgm:cxn modelId="{24879A8A-6732-4327-94E4-CCF4B423F162}" type="presParOf" srcId="{B0448C46-7771-40FE-834C-045A772BC406}" destId="{E48C866B-3951-4C38-94C9-DEF70B0EF98F}" srcOrd="4" destOrd="0" presId="urn:microsoft.com/office/officeart/2011/layout/CircleProcess"/>
    <dgm:cxn modelId="{F5A29691-9F8C-478F-8156-E3944BEE334A}" type="presParOf" srcId="{E48C866B-3951-4C38-94C9-DEF70B0EF98F}" destId="{ABD2F244-5A15-4825-A86B-82B5C4441587}" srcOrd="0" destOrd="0" presId="urn:microsoft.com/office/officeart/2011/layout/CircleProcess"/>
    <dgm:cxn modelId="{6192065C-9E4E-4952-9EDF-AAE1047FEDFB}" type="presParOf" srcId="{B0448C46-7771-40FE-834C-045A772BC406}" destId="{01300480-3CC6-44B2-A2E7-A85F813CF1EE}" srcOrd="5" destOrd="0" presId="urn:microsoft.com/office/officeart/2011/layout/CircleProcess"/>
    <dgm:cxn modelId="{FFCD498B-1540-4684-8C38-BE089274F9CA}" type="presParOf" srcId="{B0448C46-7771-40FE-834C-045A772BC406}" destId="{CE344A2A-D746-42AB-93F9-0E87F48F95E8}" srcOrd="6" destOrd="0" presId="urn:microsoft.com/office/officeart/2011/layout/CircleProcess"/>
    <dgm:cxn modelId="{E0BE357D-582D-4652-B38D-10FDF39A2EC2}" type="presParOf" srcId="{CE344A2A-D746-42AB-93F9-0E87F48F95E8}" destId="{C0B5DD07-FA6E-4ED0-8C0C-9E77EF5367D8}" srcOrd="0" destOrd="0" presId="urn:microsoft.com/office/officeart/2011/layout/CircleProcess"/>
    <dgm:cxn modelId="{DCD5C0AA-FBDD-4E3D-8B4F-2A594B0A7415}" type="presParOf" srcId="{B0448C46-7771-40FE-834C-045A772BC406}" destId="{E0B8B1B9-EF88-4573-9907-EC5F5E6F84EF}" srcOrd="7" destOrd="0" presId="urn:microsoft.com/office/officeart/2011/layout/CircleProcess"/>
    <dgm:cxn modelId="{0F955E37-A868-435D-B7C5-9D7F9DCD59FE}" type="presParOf" srcId="{E0B8B1B9-EF88-4573-9907-EC5F5E6F84EF}" destId="{A91A7D40-9E74-4775-949C-3C3B59881FEF}" srcOrd="0" destOrd="0" presId="urn:microsoft.com/office/officeart/2011/layout/CircleProcess"/>
    <dgm:cxn modelId="{D26CB92F-BE40-498D-BFEF-FA197B2E0C7C}" type="presParOf" srcId="{B0448C46-7771-40FE-834C-045A772BC406}" destId="{5D9B719B-C248-47FC-94E2-FA4ED5A0E93F}" srcOrd="8" destOrd="0" presId="urn:microsoft.com/office/officeart/2011/layout/CircleProcess"/>
    <dgm:cxn modelId="{761DBAE4-D91E-4938-8ACD-C2B86B2D4522}" type="presParOf" srcId="{B0448C46-7771-40FE-834C-045A772BC406}" destId="{65F50146-9C77-4796-BF97-AC675CE7D1CF}" srcOrd="9" destOrd="0" presId="urn:microsoft.com/office/officeart/2011/layout/CircleProcess"/>
    <dgm:cxn modelId="{C0B16104-F41E-4667-AA73-B669363013BB}" type="presParOf" srcId="{65F50146-9C77-4796-BF97-AC675CE7D1CF}" destId="{72A58037-0E9E-408A-80E1-D11A3368766D}" srcOrd="0" destOrd="0" presId="urn:microsoft.com/office/officeart/2011/layout/CircleProcess"/>
    <dgm:cxn modelId="{72442D06-CAA0-42CF-A564-DCA83C4A8640}" type="presParOf" srcId="{B0448C46-7771-40FE-834C-045A772BC406}" destId="{C6F61A5F-799D-4D0C-9690-F401D1BDD835}" srcOrd="10" destOrd="0" presId="urn:microsoft.com/office/officeart/2011/layout/CircleProcess"/>
    <dgm:cxn modelId="{F8095C68-F392-444A-A555-F3CB336735E0}" type="presParOf" srcId="{C6F61A5F-799D-4D0C-9690-F401D1BDD835}" destId="{15927CB1-032C-4D47-8615-BCBFBD32280F}" srcOrd="0" destOrd="0" presId="urn:microsoft.com/office/officeart/2011/layout/CircleProcess"/>
    <dgm:cxn modelId="{B91655F1-18B3-4A4C-9CEA-36750672720C}" type="presParOf" srcId="{B0448C46-7771-40FE-834C-045A772BC406}" destId="{90C6C0BF-77F0-465B-A25F-134D595E4F6C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869746-9B35-4ABE-9ED1-E0DBE86FD544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05F3AF-848C-4D35-8EE9-F714540DC80B}">
      <dgm:prSet phldrT="[Text]"/>
      <dgm:spPr/>
      <dgm:t>
        <a:bodyPr/>
        <a:lstStyle/>
        <a:p>
          <a:r>
            <a:rPr lang="en-US" dirty="0"/>
            <a:t>Invest In &amp; Upskill High-Potential Employees</a:t>
          </a:r>
        </a:p>
      </dgm:t>
    </dgm:pt>
    <dgm:pt modelId="{7F319BDC-C407-4107-BDC4-D597D69B3E0D}" type="parTrans" cxnId="{8EE661F7-6AAA-4536-80FF-387FA7CC1981}">
      <dgm:prSet/>
      <dgm:spPr/>
      <dgm:t>
        <a:bodyPr/>
        <a:lstStyle/>
        <a:p>
          <a:endParaRPr lang="en-US"/>
        </a:p>
      </dgm:t>
    </dgm:pt>
    <dgm:pt modelId="{BFCF521F-80E8-4934-9A5C-27E552D3A6EC}" type="sibTrans" cxnId="{8EE661F7-6AAA-4536-80FF-387FA7CC1981}">
      <dgm:prSet/>
      <dgm:spPr/>
      <dgm:t>
        <a:bodyPr/>
        <a:lstStyle/>
        <a:p>
          <a:endParaRPr lang="en-US"/>
        </a:p>
      </dgm:t>
    </dgm:pt>
    <dgm:pt modelId="{9665D1F6-26EA-4892-B081-39034A39EB67}">
      <dgm:prSet/>
      <dgm:spPr/>
      <dgm:t>
        <a:bodyPr/>
        <a:lstStyle/>
        <a:p>
          <a:r>
            <a:rPr lang="en-US" dirty="0"/>
            <a:t>Evolve Maturity &amp; Adoption of Technology</a:t>
          </a:r>
        </a:p>
      </dgm:t>
    </dgm:pt>
    <dgm:pt modelId="{8B72E7D1-149E-46FE-A873-771E9DB5D101}" type="parTrans" cxnId="{0F09D69B-5F01-48B3-9AC6-8B9BA1E7E4F5}">
      <dgm:prSet/>
      <dgm:spPr/>
      <dgm:t>
        <a:bodyPr/>
        <a:lstStyle/>
        <a:p>
          <a:endParaRPr lang="en-US"/>
        </a:p>
      </dgm:t>
    </dgm:pt>
    <dgm:pt modelId="{BF6B1455-A1FC-4B62-971A-784D4664C7E3}" type="sibTrans" cxnId="{0F09D69B-5F01-48B3-9AC6-8B9BA1E7E4F5}">
      <dgm:prSet/>
      <dgm:spPr/>
      <dgm:t>
        <a:bodyPr/>
        <a:lstStyle/>
        <a:p>
          <a:endParaRPr lang="en-US"/>
        </a:p>
      </dgm:t>
    </dgm:pt>
    <dgm:pt modelId="{D2505B44-5653-4348-B957-53B7C8EC8DDE}">
      <dgm:prSet/>
      <dgm:spPr/>
      <dgm:t>
        <a:bodyPr/>
        <a:lstStyle/>
        <a:p>
          <a:r>
            <a:rPr lang="en-US" dirty="0"/>
            <a:t>Unlock the Value of Data &amp; Analytics</a:t>
          </a:r>
        </a:p>
      </dgm:t>
    </dgm:pt>
    <dgm:pt modelId="{4CD7C4FE-A304-4D67-821C-8F1CF76C3104}" type="parTrans" cxnId="{7EF3DFA3-837E-4088-AB39-3ACFAD6898F7}">
      <dgm:prSet/>
      <dgm:spPr/>
      <dgm:t>
        <a:bodyPr/>
        <a:lstStyle/>
        <a:p>
          <a:endParaRPr lang="en-US"/>
        </a:p>
      </dgm:t>
    </dgm:pt>
    <dgm:pt modelId="{C05D2A43-AC35-4878-A2E3-1E8666FE534A}" type="sibTrans" cxnId="{7EF3DFA3-837E-4088-AB39-3ACFAD6898F7}">
      <dgm:prSet/>
      <dgm:spPr/>
      <dgm:t>
        <a:bodyPr/>
        <a:lstStyle/>
        <a:p>
          <a:endParaRPr lang="en-US"/>
        </a:p>
      </dgm:t>
    </dgm:pt>
    <dgm:pt modelId="{4307D066-2662-4066-8823-1434D7D25A4B}">
      <dgm:prSet/>
      <dgm:spPr/>
      <dgm:t>
        <a:bodyPr/>
        <a:lstStyle/>
        <a:p>
          <a:r>
            <a:rPr lang="en-US" dirty="0"/>
            <a:t>Empower Teams to Think Critically</a:t>
          </a:r>
        </a:p>
      </dgm:t>
    </dgm:pt>
    <dgm:pt modelId="{01A94CF2-15C5-4FF1-B28A-A9494CD9279D}" type="parTrans" cxnId="{5278EB61-7F4E-4245-8D50-A73F369404E9}">
      <dgm:prSet/>
      <dgm:spPr/>
      <dgm:t>
        <a:bodyPr/>
        <a:lstStyle/>
        <a:p>
          <a:endParaRPr lang="en-US"/>
        </a:p>
      </dgm:t>
    </dgm:pt>
    <dgm:pt modelId="{D4DFA18E-4BC5-44F5-BB87-AA92E41C53FE}" type="sibTrans" cxnId="{5278EB61-7F4E-4245-8D50-A73F369404E9}">
      <dgm:prSet/>
      <dgm:spPr/>
      <dgm:t>
        <a:bodyPr/>
        <a:lstStyle/>
        <a:p>
          <a:endParaRPr lang="en-US"/>
        </a:p>
      </dgm:t>
    </dgm:pt>
    <dgm:pt modelId="{FAB31A0F-696A-4A15-9153-6C703C45CE88}" type="pres">
      <dgm:prSet presAssocID="{8E869746-9B35-4ABE-9ED1-E0DBE86FD544}" presName="diagram" presStyleCnt="0">
        <dgm:presLayoutVars>
          <dgm:dir/>
          <dgm:resizeHandles val="exact"/>
        </dgm:presLayoutVars>
      </dgm:prSet>
      <dgm:spPr/>
    </dgm:pt>
    <dgm:pt modelId="{CCD18599-9497-46C1-A775-9B8E6482A2F4}" type="pres">
      <dgm:prSet presAssocID="{FE05F3AF-848C-4D35-8EE9-F714540DC80B}" presName="node" presStyleLbl="node1" presStyleIdx="0" presStyleCnt="4">
        <dgm:presLayoutVars>
          <dgm:bulletEnabled val="1"/>
        </dgm:presLayoutVars>
      </dgm:prSet>
      <dgm:spPr/>
    </dgm:pt>
    <dgm:pt modelId="{688C862D-428F-456B-B296-D422EFCD02D5}" type="pres">
      <dgm:prSet presAssocID="{BFCF521F-80E8-4934-9A5C-27E552D3A6EC}" presName="sibTrans" presStyleCnt="0"/>
      <dgm:spPr/>
    </dgm:pt>
    <dgm:pt modelId="{860DFAD4-D2DF-4AB8-B6DB-6D2ACC83C61D}" type="pres">
      <dgm:prSet presAssocID="{9665D1F6-26EA-4892-B081-39034A39EB67}" presName="node" presStyleLbl="node1" presStyleIdx="1" presStyleCnt="4">
        <dgm:presLayoutVars>
          <dgm:bulletEnabled val="1"/>
        </dgm:presLayoutVars>
      </dgm:prSet>
      <dgm:spPr/>
    </dgm:pt>
    <dgm:pt modelId="{F1EE03EC-5445-411C-A8D5-4AA4527F05B0}" type="pres">
      <dgm:prSet presAssocID="{BF6B1455-A1FC-4B62-971A-784D4664C7E3}" presName="sibTrans" presStyleCnt="0"/>
      <dgm:spPr/>
    </dgm:pt>
    <dgm:pt modelId="{4B2EEB44-0DE6-48A4-B0B7-F0B452A1CDEC}" type="pres">
      <dgm:prSet presAssocID="{D2505B44-5653-4348-B957-53B7C8EC8DDE}" presName="node" presStyleLbl="node1" presStyleIdx="2" presStyleCnt="4">
        <dgm:presLayoutVars>
          <dgm:bulletEnabled val="1"/>
        </dgm:presLayoutVars>
      </dgm:prSet>
      <dgm:spPr/>
    </dgm:pt>
    <dgm:pt modelId="{01B5A0F7-658E-4213-9514-259D10B555CC}" type="pres">
      <dgm:prSet presAssocID="{C05D2A43-AC35-4878-A2E3-1E8666FE534A}" presName="sibTrans" presStyleCnt="0"/>
      <dgm:spPr/>
    </dgm:pt>
    <dgm:pt modelId="{BAFF1CD6-32A2-44B2-BBDF-ACE1D97EF70C}" type="pres">
      <dgm:prSet presAssocID="{4307D066-2662-4066-8823-1434D7D25A4B}" presName="node" presStyleLbl="node1" presStyleIdx="3" presStyleCnt="4">
        <dgm:presLayoutVars>
          <dgm:bulletEnabled val="1"/>
        </dgm:presLayoutVars>
      </dgm:prSet>
      <dgm:spPr/>
    </dgm:pt>
  </dgm:ptLst>
  <dgm:cxnLst>
    <dgm:cxn modelId="{F4AD9639-1B71-4064-BB92-7C5C2C3AB94E}" type="presOf" srcId="{9665D1F6-26EA-4892-B081-39034A39EB67}" destId="{860DFAD4-D2DF-4AB8-B6DB-6D2ACC83C61D}" srcOrd="0" destOrd="0" presId="urn:microsoft.com/office/officeart/2005/8/layout/default"/>
    <dgm:cxn modelId="{5278EB61-7F4E-4245-8D50-A73F369404E9}" srcId="{8E869746-9B35-4ABE-9ED1-E0DBE86FD544}" destId="{4307D066-2662-4066-8823-1434D7D25A4B}" srcOrd="3" destOrd="0" parTransId="{01A94CF2-15C5-4FF1-B28A-A9494CD9279D}" sibTransId="{D4DFA18E-4BC5-44F5-BB87-AA92E41C53FE}"/>
    <dgm:cxn modelId="{A0C59E57-26FF-4A6A-A131-251D775F8EBD}" type="presOf" srcId="{4307D066-2662-4066-8823-1434D7D25A4B}" destId="{BAFF1CD6-32A2-44B2-BBDF-ACE1D97EF70C}" srcOrd="0" destOrd="0" presId="urn:microsoft.com/office/officeart/2005/8/layout/default"/>
    <dgm:cxn modelId="{23356A99-F492-474C-B3B0-1C3B56D29D54}" type="presOf" srcId="{FE05F3AF-848C-4D35-8EE9-F714540DC80B}" destId="{CCD18599-9497-46C1-A775-9B8E6482A2F4}" srcOrd="0" destOrd="0" presId="urn:microsoft.com/office/officeart/2005/8/layout/default"/>
    <dgm:cxn modelId="{0F09D69B-5F01-48B3-9AC6-8B9BA1E7E4F5}" srcId="{8E869746-9B35-4ABE-9ED1-E0DBE86FD544}" destId="{9665D1F6-26EA-4892-B081-39034A39EB67}" srcOrd="1" destOrd="0" parTransId="{8B72E7D1-149E-46FE-A873-771E9DB5D101}" sibTransId="{BF6B1455-A1FC-4B62-971A-784D4664C7E3}"/>
    <dgm:cxn modelId="{7EF3DFA3-837E-4088-AB39-3ACFAD6898F7}" srcId="{8E869746-9B35-4ABE-9ED1-E0DBE86FD544}" destId="{D2505B44-5653-4348-B957-53B7C8EC8DDE}" srcOrd="2" destOrd="0" parTransId="{4CD7C4FE-A304-4D67-821C-8F1CF76C3104}" sibTransId="{C05D2A43-AC35-4878-A2E3-1E8666FE534A}"/>
    <dgm:cxn modelId="{22506FCB-78E1-48AB-B5AA-A40F4BB96622}" type="presOf" srcId="{D2505B44-5653-4348-B957-53B7C8EC8DDE}" destId="{4B2EEB44-0DE6-48A4-B0B7-F0B452A1CDEC}" srcOrd="0" destOrd="0" presId="urn:microsoft.com/office/officeart/2005/8/layout/default"/>
    <dgm:cxn modelId="{8EE661F7-6AAA-4536-80FF-387FA7CC1981}" srcId="{8E869746-9B35-4ABE-9ED1-E0DBE86FD544}" destId="{FE05F3AF-848C-4D35-8EE9-F714540DC80B}" srcOrd="0" destOrd="0" parTransId="{7F319BDC-C407-4107-BDC4-D597D69B3E0D}" sibTransId="{BFCF521F-80E8-4934-9A5C-27E552D3A6EC}"/>
    <dgm:cxn modelId="{56ECF3FF-34B7-4B29-932B-BE88020DB08F}" type="presOf" srcId="{8E869746-9B35-4ABE-9ED1-E0DBE86FD544}" destId="{FAB31A0F-696A-4A15-9153-6C703C45CE88}" srcOrd="0" destOrd="0" presId="urn:microsoft.com/office/officeart/2005/8/layout/default"/>
    <dgm:cxn modelId="{E1C887F1-001B-44DB-B104-5EAA6A2A1066}" type="presParOf" srcId="{FAB31A0F-696A-4A15-9153-6C703C45CE88}" destId="{CCD18599-9497-46C1-A775-9B8E6482A2F4}" srcOrd="0" destOrd="0" presId="urn:microsoft.com/office/officeart/2005/8/layout/default"/>
    <dgm:cxn modelId="{B98B7ED4-69BF-42D8-9A47-512D958C1EB6}" type="presParOf" srcId="{FAB31A0F-696A-4A15-9153-6C703C45CE88}" destId="{688C862D-428F-456B-B296-D422EFCD02D5}" srcOrd="1" destOrd="0" presId="urn:microsoft.com/office/officeart/2005/8/layout/default"/>
    <dgm:cxn modelId="{34588346-C7F6-449E-A326-A3D80AF328F0}" type="presParOf" srcId="{FAB31A0F-696A-4A15-9153-6C703C45CE88}" destId="{860DFAD4-D2DF-4AB8-B6DB-6D2ACC83C61D}" srcOrd="2" destOrd="0" presId="urn:microsoft.com/office/officeart/2005/8/layout/default"/>
    <dgm:cxn modelId="{9782F09A-280E-4A17-8422-F64F33D57155}" type="presParOf" srcId="{FAB31A0F-696A-4A15-9153-6C703C45CE88}" destId="{F1EE03EC-5445-411C-A8D5-4AA4527F05B0}" srcOrd="3" destOrd="0" presId="urn:microsoft.com/office/officeart/2005/8/layout/default"/>
    <dgm:cxn modelId="{9D195B4C-4CDA-4967-A3DF-10C096A0B4CC}" type="presParOf" srcId="{FAB31A0F-696A-4A15-9153-6C703C45CE88}" destId="{4B2EEB44-0DE6-48A4-B0B7-F0B452A1CDEC}" srcOrd="4" destOrd="0" presId="urn:microsoft.com/office/officeart/2005/8/layout/default"/>
    <dgm:cxn modelId="{9D044D9A-C6FD-43CF-A4E0-EA18F73A4F7B}" type="presParOf" srcId="{FAB31A0F-696A-4A15-9153-6C703C45CE88}" destId="{01B5A0F7-658E-4213-9514-259D10B555CC}" srcOrd="5" destOrd="0" presId="urn:microsoft.com/office/officeart/2005/8/layout/default"/>
    <dgm:cxn modelId="{97FEBF79-4F71-41B2-9BBF-455A2DC2ABDE}" type="presParOf" srcId="{FAB31A0F-696A-4A15-9153-6C703C45CE88}" destId="{BAFF1CD6-32A2-44B2-BBDF-ACE1D97EF70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4ABAFC-B8B5-4F56-A882-586D9D9C5CEA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4BD6C4A-94E9-4529-8522-2B48CDA868A2}">
      <dgm:prSet phldrT="[Text]" custT="1"/>
      <dgm:spPr/>
      <dgm:t>
        <a:bodyPr/>
        <a:lstStyle/>
        <a:p>
          <a:endParaRPr lang="en-US" sz="2000" dirty="0"/>
        </a:p>
      </dgm:t>
    </dgm:pt>
    <dgm:pt modelId="{FCA8FD57-2881-4096-8D13-2C6F8337E851}" type="parTrans" cxnId="{D298030B-BD17-4288-A87C-FFFDC614F7BD}">
      <dgm:prSet/>
      <dgm:spPr/>
      <dgm:t>
        <a:bodyPr/>
        <a:lstStyle/>
        <a:p>
          <a:endParaRPr lang="en-US"/>
        </a:p>
      </dgm:t>
    </dgm:pt>
    <dgm:pt modelId="{82F83826-CE43-43C6-86C6-62C4342BF97A}" type="sibTrans" cxnId="{D298030B-BD17-4288-A87C-FFFDC614F7BD}">
      <dgm:prSet/>
      <dgm:spPr/>
      <dgm:t>
        <a:bodyPr/>
        <a:lstStyle/>
        <a:p>
          <a:endParaRPr lang="en-US"/>
        </a:p>
      </dgm:t>
    </dgm:pt>
    <dgm:pt modelId="{CB0CE6DC-31EF-4025-B1CE-D283D3BF69D0}">
      <dgm:prSet phldrT="[Text]" custT="1"/>
      <dgm:spPr/>
      <dgm:t>
        <a:bodyPr/>
        <a:lstStyle/>
        <a:p>
          <a:pPr algn="r"/>
          <a:r>
            <a:rPr lang="en-US" sz="2100" i="1" dirty="0">
              <a:solidFill>
                <a:srgbClr val="FFC000"/>
              </a:solidFill>
              <a:sym typeface="Wingdings" panose="05000000000000000000" pitchFamily="2" charset="2"/>
            </a:rPr>
            <a:t>Cultivate a data-driven culture by embedding data literacy and digital fluency at the heart of the organization’s long-term strategy.</a:t>
          </a:r>
          <a:endParaRPr lang="en-US" sz="2100" i="1" dirty="0"/>
        </a:p>
      </dgm:t>
    </dgm:pt>
    <dgm:pt modelId="{9BDC1C34-04F1-4007-B604-03C016DC7B76}" type="parTrans" cxnId="{F2132D1B-EA38-4136-B5CD-9F991F7F97E3}">
      <dgm:prSet/>
      <dgm:spPr/>
      <dgm:t>
        <a:bodyPr/>
        <a:lstStyle/>
        <a:p>
          <a:endParaRPr lang="en-US"/>
        </a:p>
      </dgm:t>
    </dgm:pt>
    <dgm:pt modelId="{5B3012E4-F86F-488A-83DA-1636CA4105E0}" type="sibTrans" cxnId="{F2132D1B-EA38-4136-B5CD-9F991F7F97E3}">
      <dgm:prSet/>
      <dgm:spPr/>
      <dgm:t>
        <a:bodyPr/>
        <a:lstStyle/>
        <a:p>
          <a:endParaRPr lang="en-US"/>
        </a:p>
      </dgm:t>
    </dgm:pt>
    <dgm:pt modelId="{1FE35ACC-C2A4-4236-9478-01959BAEFE58}" type="pres">
      <dgm:prSet presAssocID="{8C4ABAFC-B8B5-4F56-A882-586D9D9C5CEA}" presName="vert0" presStyleCnt="0">
        <dgm:presLayoutVars>
          <dgm:dir/>
          <dgm:animOne val="branch"/>
          <dgm:animLvl val="lvl"/>
        </dgm:presLayoutVars>
      </dgm:prSet>
      <dgm:spPr/>
    </dgm:pt>
    <dgm:pt modelId="{FEB42436-90CD-48F5-9480-D09B6BCD0CDD}" type="pres">
      <dgm:prSet presAssocID="{24BD6C4A-94E9-4529-8522-2B48CDA868A2}" presName="thickLine" presStyleLbl="alignNode1" presStyleIdx="0" presStyleCnt="1"/>
      <dgm:spPr/>
    </dgm:pt>
    <dgm:pt modelId="{123AFF8C-475F-4382-B0F1-3B2E036341BA}" type="pres">
      <dgm:prSet presAssocID="{24BD6C4A-94E9-4529-8522-2B48CDA868A2}" presName="horz1" presStyleCnt="0"/>
      <dgm:spPr/>
    </dgm:pt>
    <dgm:pt modelId="{563E06DB-DA05-4DB5-A587-9851284539BB}" type="pres">
      <dgm:prSet presAssocID="{24BD6C4A-94E9-4529-8522-2B48CDA868A2}" presName="tx1" presStyleLbl="revTx" presStyleIdx="0" presStyleCnt="2"/>
      <dgm:spPr/>
    </dgm:pt>
    <dgm:pt modelId="{4BC829CE-BA4C-4195-ADFA-E360A22EA73E}" type="pres">
      <dgm:prSet presAssocID="{24BD6C4A-94E9-4529-8522-2B48CDA868A2}" presName="vert1" presStyleCnt="0"/>
      <dgm:spPr/>
    </dgm:pt>
    <dgm:pt modelId="{F2F97B7E-8443-4074-B394-26D119EE1D67}" type="pres">
      <dgm:prSet presAssocID="{CB0CE6DC-31EF-4025-B1CE-D283D3BF69D0}" presName="vertSpace2a" presStyleCnt="0"/>
      <dgm:spPr/>
    </dgm:pt>
    <dgm:pt modelId="{3F398B59-6F89-49C0-8BDF-C574481AFF38}" type="pres">
      <dgm:prSet presAssocID="{CB0CE6DC-31EF-4025-B1CE-D283D3BF69D0}" presName="horz2" presStyleCnt="0"/>
      <dgm:spPr/>
    </dgm:pt>
    <dgm:pt modelId="{2A16F51B-509D-48EB-9E7C-E05C135DFE2D}" type="pres">
      <dgm:prSet presAssocID="{CB0CE6DC-31EF-4025-B1CE-D283D3BF69D0}" presName="horzSpace2" presStyleCnt="0"/>
      <dgm:spPr/>
    </dgm:pt>
    <dgm:pt modelId="{7E18EAA6-E938-4122-BBA2-1868905A4F9E}" type="pres">
      <dgm:prSet presAssocID="{CB0CE6DC-31EF-4025-B1CE-D283D3BF69D0}" presName="tx2" presStyleLbl="revTx" presStyleIdx="1" presStyleCnt="2" custScaleY="81594"/>
      <dgm:spPr/>
    </dgm:pt>
    <dgm:pt modelId="{700670D9-0C18-441A-81DF-AF9A2E93DBEC}" type="pres">
      <dgm:prSet presAssocID="{CB0CE6DC-31EF-4025-B1CE-D283D3BF69D0}" presName="vert2" presStyleCnt="0"/>
      <dgm:spPr/>
    </dgm:pt>
    <dgm:pt modelId="{96BDBBEC-779D-4BA1-A5F8-23DE11E0A021}" type="pres">
      <dgm:prSet presAssocID="{CB0CE6DC-31EF-4025-B1CE-D283D3BF69D0}" presName="thinLine2b" presStyleLbl="callout" presStyleIdx="0" presStyleCnt="1"/>
      <dgm:spPr/>
    </dgm:pt>
    <dgm:pt modelId="{F84382E0-4386-4BB7-8DA1-F6C47867E6B2}" type="pres">
      <dgm:prSet presAssocID="{CB0CE6DC-31EF-4025-B1CE-D283D3BF69D0}" presName="vertSpace2b" presStyleCnt="0"/>
      <dgm:spPr/>
    </dgm:pt>
  </dgm:ptLst>
  <dgm:cxnLst>
    <dgm:cxn modelId="{D298030B-BD17-4288-A87C-FFFDC614F7BD}" srcId="{8C4ABAFC-B8B5-4F56-A882-586D9D9C5CEA}" destId="{24BD6C4A-94E9-4529-8522-2B48CDA868A2}" srcOrd="0" destOrd="0" parTransId="{FCA8FD57-2881-4096-8D13-2C6F8337E851}" sibTransId="{82F83826-CE43-43C6-86C6-62C4342BF97A}"/>
    <dgm:cxn modelId="{48002C0B-F012-4E32-A7D4-A9126964865A}" type="presOf" srcId="{CB0CE6DC-31EF-4025-B1CE-D283D3BF69D0}" destId="{7E18EAA6-E938-4122-BBA2-1868905A4F9E}" srcOrd="0" destOrd="0" presId="urn:microsoft.com/office/officeart/2008/layout/LinedList"/>
    <dgm:cxn modelId="{F2132D1B-EA38-4136-B5CD-9F991F7F97E3}" srcId="{24BD6C4A-94E9-4529-8522-2B48CDA868A2}" destId="{CB0CE6DC-31EF-4025-B1CE-D283D3BF69D0}" srcOrd="0" destOrd="0" parTransId="{9BDC1C34-04F1-4007-B604-03C016DC7B76}" sibTransId="{5B3012E4-F86F-488A-83DA-1636CA4105E0}"/>
    <dgm:cxn modelId="{BC58F27E-DA78-4234-8150-E62D55F38F63}" type="presOf" srcId="{8C4ABAFC-B8B5-4F56-A882-586D9D9C5CEA}" destId="{1FE35ACC-C2A4-4236-9478-01959BAEFE58}" srcOrd="0" destOrd="0" presId="urn:microsoft.com/office/officeart/2008/layout/LinedList"/>
    <dgm:cxn modelId="{ABAAD094-2482-4533-8029-19A58D8A690E}" type="presOf" srcId="{24BD6C4A-94E9-4529-8522-2B48CDA868A2}" destId="{563E06DB-DA05-4DB5-A587-9851284539BB}" srcOrd="0" destOrd="0" presId="urn:microsoft.com/office/officeart/2008/layout/LinedList"/>
    <dgm:cxn modelId="{0C057B11-1C4A-4034-94F9-EB15287DFFFC}" type="presParOf" srcId="{1FE35ACC-C2A4-4236-9478-01959BAEFE58}" destId="{FEB42436-90CD-48F5-9480-D09B6BCD0CDD}" srcOrd="0" destOrd="0" presId="urn:microsoft.com/office/officeart/2008/layout/LinedList"/>
    <dgm:cxn modelId="{82D0741B-98BE-40FD-9282-3BCBDC5019DB}" type="presParOf" srcId="{1FE35ACC-C2A4-4236-9478-01959BAEFE58}" destId="{123AFF8C-475F-4382-B0F1-3B2E036341BA}" srcOrd="1" destOrd="0" presId="urn:microsoft.com/office/officeart/2008/layout/LinedList"/>
    <dgm:cxn modelId="{831B41F8-DE6B-4D9F-B617-10076974C560}" type="presParOf" srcId="{123AFF8C-475F-4382-B0F1-3B2E036341BA}" destId="{563E06DB-DA05-4DB5-A587-9851284539BB}" srcOrd="0" destOrd="0" presId="urn:microsoft.com/office/officeart/2008/layout/LinedList"/>
    <dgm:cxn modelId="{582F5172-3B03-41B0-95A5-8647E5966E66}" type="presParOf" srcId="{123AFF8C-475F-4382-B0F1-3B2E036341BA}" destId="{4BC829CE-BA4C-4195-ADFA-E360A22EA73E}" srcOrd="1" destOrd="0" presId="urn:microsoft.com/office/officeart/2008/layout/LinedList"/>
    <dgm:cxn modelId="{98002561-BAA4-4DCE-ABF5-0B5E83146A04}" type="presParOf" srcId="{4BC829CE-BA4C-4195-ADFA-E360A22EA73E}" destId="{F2F97B7E-8443-4074-B394-26D119EE1D67}" srcOrd="0" destOrd="0" presId="urn:microsoft.com/office/officeart/2008/layout/LinedList"/>
    <dgm:cxn modelId="{8E065EEF-6853-4566-91DB-BF4BEC7AD481}" type="presParOf" srcId="{4BC829CE-BA4C-4195-ADFA-E360A22EA73E}" destId="{3F398B59-6F89-49C0-8BDF-C574481AFF38}" srcOrd="1" destOrd="0" presId="urn:microsoft.com/office/officeart/2008/layout/LinedList"/>
    <dgm:cxn modelId="{3CEAA79C-F68E-4000-B15E-69E37BE2DD1B}" type="presParOf" srcId="{3F398B59-6F89-49C0-8BDF-C574481AFF38}" destId="{2A16F51B-509D-48EB-9E7C-E05C135DFE2D}" srcOrd="0" destOrd="0" presId="urn:microsoft.com/office/officeart/2008/layout/LinedList"/>
    <dgm:cxn modelId="{B56A5086-4093-4A6C-BFD2-C98E86A4AA8E}" type="presParOf" srcId="{3F398B59-6F89-49C0-8BDF-C574481AFF38}" destId="{7E18EAA6-E938-4122-BBA2-1868905A4F9E}" srcOrd="1" destOrd="0" presId="urn:microsoft.com/office/officeart/2008/layout/LinedList"/>
    <dgm:cxn modelId="{3E916B9F-5AF5-4053-AE58-6364BF43FF71}" type="presParOf" srcId="{3F398B59-6F89-49C0-8BDF-C574481AFF38}" destId="{700670D9-0C18-441A-81DF-AF9A2E93DBEC}" srcOrd="2" destOrd="0" presId="urn:microsoft.com/office/officeart/2008/layout/LinedList"/>
    <dgm:cxn modelId="{20CD039D-3935-48FA-9030-896456C38414}" type="presParOf" srcId="{4BC829CE-BA4C-4195-ADFA-E360A22EA73E}" destId="{96BDBBEC-779D-4BA1-A5F8-23DE11E0A021}" srcOrd="2" destOrd="0" presId="urn:microsoft.com/office/officeart/2008/layout/LinedList"/>
    <dgm:cxn modelId="{9462457F-262D-4ED8-B53D-B93D34DEB3D3}" type="presParOf" srcId="{4BC829CE-BA4C-4195-ADFA-E360A22EA73E}" destId="{F84382E0-4386-4BB7-8DA1-F6C47867E6B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A7255D-7EBA-451E-998F-4C5DA4DEEBFC}" type="doc">
      <dgm:prSet loTypeId="urn:microsoft.com/office/officeart/2005/8/layout/architecture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2C5C820-F4EA-4446-826B-B50B6E93B1C6}">
      <dgm:prSet phldrT="[Text]"/>
      <dgm:spPr>
        <a:ln>
          <a:solidFill>
            <a:schemeClr val="accent1"/>
          </a:solidFill>
        </a:ln>
      </dgm:spPr>
      <dgm:t>
        <a:bodyPr/>
        <a:lstStyle/>
        <a:p>
          <a:pPr algn="ctr">
            <a:spcAft>
              <a:spcPts val="0"/>
            </a:spcAft>
          </a:pPr>
          <a:r>
            <a:rPr lang="en-US" b="1" dirty="0"/>
            <a:t>Baby Steps, </a:t>
          </a:r>
        </a:p>
        <a:p>
          <a:pPr algn="ctr">
            <a:spcAft>
              <a:spcPts val="0"/>
            </a:spcAft>
          </a:pPr>
          <a:r>
            <a:rPr lang="en-US" b="1" dirty="0"/>
            <a:t>Start Small.</a:t>
          </a:r>
        </a:p>
      </dgm:t>
    </dgm:pt>
    <dgm:pt modelId="{1DD69E16-7EEE-4876-8157-CA53D3064D6E}" type="parTrans" cxnId="{790ACA4B-0C43-4369-ADA3-36B44278CFA8}">
      <dgm:prSet/>
      <dgm:spPr/>
      <dgm:t>
        <a:bodyPr/>
        <a:lstStyle/>
        <a:p>
          <a:endParaRPr lang="en-US"/>
        </a:p>
      </dgm:t>
    </dgm:pt>
    <dgm:pt modelId="{43648DE8-E28D-4D03-947D-DDC51713A022}" type="sibTrans" cxnId="{790ACA4B-0C43-4369-ADA3-36B44278CFA8}">
      <dgm:prSet/>
      <dgm:spPr/>
      <dgm:t>
        <a:bodyPr/>
        <a:lstStyle/>
        <a:p>
          <a:endParaRPr lang="en-US"/>
        </a:p>
      </dgm:t>
    </dgm:pt>
    <dgm:pt modelId="{1DB5C7A0-EFF8-4290-AD56-AC360AA2C164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1" dirty="0"/>
            <a:t>Bring Everyone Along for the Ride.</a:t>
          </a:r>
        </a:p>
      </dgm:t>
    </dgm:pt>
    <dgm:pt modelId="{BB2EDF37-8AA9-48AC-9D53-3C424621E847}" type="parTrans" cxnId="{28159736-A76F-4E39-8CD7-DC895E9F16BE}">
      <dgm:prSet/>
      <dgm:spPr/>
      <dgm:t>
        <a:bodyPr/>
        <a:lstStyle/>
        <a:p>
          <a:endParaRPr lang="en-US"/>
        </a:p>
      </dgm:t>
    </dgm:pt>
    <dgm:pt modelId="{9132D215-3F30-4672-8A9C-D0262055C840}" type="sibTrans" cxnId="{28159736-A76F-4E39-8CD7-DC895E9F16BE}">
      <dgm:prSet/>
      <dgm:spPr/>
      <dgm:t>
        <a:bodyPr/>
        <a:lstStyle/>
        <a:p>
          <a:endParaRPr lang="en-US"/>
        </a:p>
      </dgm:t>
    </dgm:pt>
    <dgm:pt modelId="{00BB0D81-05DC-42D4-AA2C-93A5902F2AC9}">
      <dgm:prSet phldrT="[Text]"/>
      <dgm:spPr>
        <a:ln>
          <a:solidFill>
            <a:schemeClr val="accent1"/>
          </a:solidFill>
        </a:ln>
      </dgm:spPr>
      <dgm:t>
        <a:bodyPr/>
        <a:lstStyle/>
        <a:p>
          <a:r>
            <a:rPr lang="en-US" b="1" dirty="0"/>
            <a:t>Collaboration is Key.</a:t>
          </a:r>
        </a:p>
      </dgm:t>
    </dgm:pt>
    <dgm:pt modelId="{DD8F303F-F13E-4CE2-B390-0BD8F2E3A06F}" type="parTrans" cxnId="{AA2AD487-32D8-4893-8088-2CB5A339F77A}">
      <dgm:prSet/>
      <dgm:spPr/>
      <dgm:t>
        <a:bodyPr/>
        <a:lstStyle/>
        <a:p>
          <a:endParaRPr lang="en-US"/>
        </a:p>
      </dgm:t>
    </dgm:pt>
    <dgm:pt modelId="{2EA44BCE-D2B2-4ECD-B92C-1838EBDD9266}" type="sibTrans" cxnId="{AA2AD487-32D8-4893-8088-2CB5A339F77A}">
      <dgm:prSet/>
      <dgm:spPr/>
      <dgm:t>
        <a:bodyPr/>
        <a:lstStyle/>
        <a:p>
          <a:endParaRPr lang="en-US"/>
        </a:p>
      </dgm:t>
    </dgm:pt>
    <dgm:pt modelId="{2DA1630F-9258-49A6-8A85-164733509FD4}" type="pres">
      <dgm:prSet presAssocID="{E9A7255D-7EBA-451E-998F-4C5DA4DEEB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583984-83D1-4481-825C-07969FA36663}" type="pres">
      <dgm:prSet presAssocID="{12C5C820-F4EA-4446-826B-B50B6E93B1C6}" presName="vertOne" presStyleCnt="0"/>
      <dgm:spPr/>
    </dgm:pt>
    <dgm:pt modelId="{763446ED-144F-46F0-925B-A355538437AE}" type="pres">
      <dgm:prSet presAssocID="{12C5C820-F4EA-4446-826B-B50B6E93B1C6}" presName="txOne" presStyleLbl="node0" presStyleIdx="0" presStyleCnt="3">
        <dgm:presLayoutVars>
          <dgm:chPref val="3"/>
        </dgm:presLayoutVars>
      </dgm:prSet>
      <dgm:spPr/>
    </dgm:pt>
    <dgm:pt modelId="{2AA6089D-019D-46C8-8F49-653731601A74}" type="pres">
      <dgm:prSet presAssocID="{12C5C820-F4EA-4446-826B-B50B6E93B1C6}" presName="horzOne" presStyleCnt="0"/>
      <dgm:spPr/>
    </dgm:pt>
    <dgm:pt modelId="{569819F8-94D0-41B1-9A5E-08F4B95A0168}" type="pres">
      <dgm:prSet presAssocID="{43648DE8-E28D-4D03-947D-DDC51713A022}" presName="sibSpaceOne" presStyleCnt="0"/>
      <dgm:spPr/>
    </dgm:pt>
    <dgm:pt modelId="{74A91096-9E7F-4AA9-9D68-9DC0F3113028}" type="pres">
      <dgm:prSet presAssocID="{1DB5C7A0-EFF8-4290-AD56-AC360AA2C164}" presName="vertOne" presStyleCnt="0"/>
      <dgm:spPr/>
    </dgm:pt>
    <dgm:pt modelId="{75EE3A5A-116D-422B-A42E-9A489D8408EC}" type="pres">
      <dgm:prSet presAssocID="{1DB5C7A0-EFF8-4290-AD56-AC360AA2C164}" presName="txOne" presStyleLbl="node0" presStyleIdx="1" presStyleCnt="3">
        <dgm:presLayoutVars>
          <dgm:chPref val="3"/>
        </dgm:presLayoutVars>
      </dgm:prSet>
      <dgm:spPr/>
    </dgm:pt>
    <dgm:pt modelId="{B5CAAC1C-061E-47F8-B4E8-0FC989D293F5}" type="pres">
      <dgm:prSet presAssocID="{1DB5C7A0-EFF8-4290-AD56-AC360AA2C164}" presName="horzOne" presStyleCnt="0"/>
      <dgm:spPr/>
    </dgm:pt>
    <dgm:pt modelId="{6FDDF021-B5FC-4913-B5B9-65F430445F11}" type="pres">
      <dgm:prSet presAssocID="{9132D215-3F30-4672-8A9C-D0262055C840}" presName="sibSpaceOne" presStyleCnt="0"/>
      <dgm:spPr/>
    </dgm:pt>
    <dgm:pt modelId="{B1E9750F-9B53-4707-B82A-E1CC3A85DF80}" type="pres">
      <dgm:prSet presAssocID="{00BB0D81-05DC-42D4-AA2C-93A5902F2AC9}" presName="vertOne" presStyleCnt="0"/>
      <dgm:spPr/>
    </dgm:pt>
    <dgm:pt modelId="{EB5E350B-122C-4A7C-97F0-673E0AF31CF3}" type="pres">
      <dgm:prSet presAssocID="{00BB0D81-05DC-42D4-AA2C-93A5902F2AC9}" presName="txOne" presStyleLbl="node0" presStyleIdx="2" presStyleCnt="3">
        <dgm:presLayoutVars>
          <dgm:chPref val="3"/>
        </dgm:presLayoutVars>
      </dgm:prSet>
      <dgm:spPr/>
    </dgm:pt>
    <dgm:pt modelId="{D739C1B9-98A6-450C-ADC6-82F4297D4258}" type="pres">
      <dgm:prSet presAssocID="{00BB0D81-05DC-42D4-AA2C-93A5902F2AC9}" presName="horzOne" presStyleCnt="0"/>
      <dgm:spPr/>
    </dgm:pt>
  </dgm:ptLst>
  <dgm:cxnLst>
    <dgm:cxn modelId="{28159736-A76F-4E39-8CD7-DC895E9F16BE}" srcId="{E9A7255D-7EBA-451E-998F-4C5DA4DEEBFC}" destId="{1DB5C7A0-EFF8-4290-AD56-AC360AA2C164}" srcOrd="1" destOrd="0" parTransId="{BB2EDF37-8AA9-48AC-9D53-3C424621E847}" sibTransId="{9132D215-3F30-4672-8A9C-D0262055C840}"/>
    <dgm:cxn modelId="{B1B2345D-0185-4DA1-A6CA-0914DA298EA7}" type="presOf" srcId="{00BB0D81-05DC-42D4-AA2C-93A5902F2AC9}" destId="{EB5E350B-122C-4A7C-97F0-673E0AF31CF3}" srcOrd="0" destOrd="0" presId="urn:microsoft.com/office/officeart/2005/8/layout/architecture"/>
    <dgm:cxn modelId="{CEA0EF64-6FC7-4F8E-811C-E1F5AB72038D}" type="presOf" srcId="{E9A7255D-7EBA-451E-998F-4C5DA4DEEBFC}" destId="{2DA1630F-9258-49A6-8A85-164733509FD4}" srcOrd="0" destOrd="0" presId="urn:microsoft.com/office/officeart/2005/8/layout/architecture"/>
    <dgm:cxn modelId="{790ACA4B-0C43-4369-ADA3-36B44278CFA8}" srcId="{E9A7255D-7EBA-451E-998F-4C5DA4DEEBFC}" destId="{12C5C820-F4EA-4446-826B-B50B6E93B1C6}" srcOrd="0" destOrd="0" parTransId="{1DD69E16-7EEE-4876-8157-CA53D3064D6E}" sibTransId="{43648DE8-E28D-4D03-947D-DDC51713A022}"/>
    <dgm:cxn modelId="{AA2AD487-32D8-4893-8088-2CB5A339F77A}" srcId="{E9A7255D-7EBA-451E-998F-4C5DA4DEEBFC}" destId="{00BB0D81-05DC-42D4-AA2C-93A5902F2AC9}" srcOrd="2" destOrd="0" parTransId="{DD8F303F-F13E-4CE2-B390-0BD8F2E3A06F}" sibTransId="{2EA44BCE-D2B2-4ECD-B92C-1838EBDD9266}"/>
    <dgm:cxn modelId="{1C2074C7-4431-41D6-90B2-05F2CE249CB9}" type="presOf" srcId="{1DB5C7A0-EFF8-4290-AD56-AC360AA2C164}" destId="{75EE3A5A-116D-422B-A42E-9A489D8408EC}" srcOrd="0" destOrd="0" presId="urn:microsoft.com/office/officeart/2005/8/layout/architecture"/>
    <dgm:cxn modelId="{F7C6BFFE-6AD7-46D1-B47A-39496DEFD211}" type="presOf" srcId="{12C5C820-F4EA-4446-826B-B50B6E93B1C6}" destId="{763446ED-144F-46F0-925B-A355538437AE}" srcOrd="0" destOrd="0" presId="urn:microsoft.com/office/officeart/2005/8/layout/architecture"/>
    <dgm:cxn modelId="{80AD4103-E8C3-4E0A-89C1-C34B61198088}" type="presParOf" srcId="{2DA1630F-9258-49A6-8A85-164733509FD4}" destId="{06583984-83D1-4481-825C-07969FA36663}" srcOrd="0" destOrd="0" presId="urn:microsoft.com/office/officeart/2005/8/layout/architecture"/>
    <dgm:cxn modelId="{509C0F31-DB57-420C-802B-4668ABDB9182}" type="presParOf" srcId="{06583984-83D1-4481-825C-07969FA36663}" destId="{763446ED-144F-46F0-925B-A355538437AE}" srcOrd="0" destOrd="0" presId="urn:microsoft.com/office/officeart/2005/8/layout/architecture"/>
    <dgm:cxn modelId="{D11FD542-5326-4593-88F4-49B6D0AB7E54}" type="presParOf" srcId="{06583984-83D1-4481-825C-07969FA36663}" destId="{2AA6089D-019D-46C8-8F49-653731601A74}" srcOrd="1" destOrd="0" presId="urn:microsoft.com/office/officeart/2005/8/layout/architecture"/>
    <dgm:cxn modelId="{163452F5-9132-457F-9B04-57854F10E15E}" type="presParOf" srcId="{2DA1630F-9258-49A6-8A85-164733509FD4}" destId="{569819F8-94D0-41B1-9A5E-08F4B95A0168}" srcOrd="1" destOrd="0" presId="urn:microsoft.com/office/officeart/2005/8/layout/architecture"/>
    <dgm:cxn modelId="{8CF316DC-249D-4405-B894-1986D74285DB}" type="presParOf" srcId="{2DA1630F-9258-49A6-8A85-164733509FD4}" destId="{74A91096-9E7F-4AA9-9D68-9DC0F3113028}" srcOrd="2" destOrd="0" presId="urn:microsoft.com/office/officeart/2005/8/layout/architecture"/>
    <dgm:cxn modelId="{48EF76BB-76F4-49AA-B54B-3428159C6D70}" type="presParOf" srcId="{74A91096-9E7F-4AA9-9D68-9DC0F3113028}" destId="{75EE3A5A-116D-422B-A42E-9A489D8408EC}" srcOrd="0" destOrd="0" presId="urn:microsoft.com/office/officeart/2005/8/layout/architecture"/>
    <dgm:cxn modelId="{7AB96186-32BD-4989-B7B2-71A516B9CB20}" type="presParOf" srcId="{74A91096-9E7F-4AA9-9D68-9DC0F3113028}" destId="{B5CAAC1C-061E-47F8-B4E8-0FC989D293F5}" srcOrd="1" destOrd="0" presId="urn:microsoft.com/office/officeart/2005/8/layout/architecture"/>
    <dgm:cxn modelId="{B0BB97FD-829B-4EBF-8600-B6DB20A434EE}" type="presParOf" srcId="{2DA1630F-9258-49A6-8A85-164733509FD4}" destId="{6FDDF021-B5FC-4913-B5B9-65F430445F11}" srcOrd="3" destOrd="0" presId="urn:microsoft.com/office/officeart/2005/8/layout/architecture"/>
    <dgm:cxn modelId="{C8CFAB32-F7D2-4422-9208-434206D12EB7}" type="presParOf" srcId="{2DA1630F-9258-49A6-8A85-164733509FD4}" destId="{B1E9750F-9B53-4707-B82A-E1CC3A85DF80}" srcOrd="4" destOrd="0" presId="urn:microsoft.com/office/officeart/2005/8/layout/architecture"/>
    <dgm:cxn modelId="{824BF5EF-864C-42EA-A6F0-75DC4EBCB8F4}" type="presParOf" srcId="{B1E9750F-9B53-4707-B82A-E1CC3A85DF80}" destId="{EB5E350B-122C-4A7C-97F0-673E0AF31CF3}" srcOrd="0" destOrd="0" presId="urn:microsoft.com/office/officeart/2005/8/layout/architecture"/>
    <dgm:cxn modelId="{B5DF72B3-D65E-454C-826C-ACA6288F1569}" type="presParOf" srcId="{B1E9750F-9B53-4707-B82A-E1CC3A85DF80}" destId="{D739C1B9-98A6-450C-ADC6-82F4297D4258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2C003-00CC-4428-AD83-E520B3EB9A3C}">
      <dsp:nvSpPr>
        <dsp:cNvPr id="0" name=""/>
        <dsp:cNvSpPr/>
      </dsp:nvSpPr>
      <dsp:spPr>
        <a:xfrm>
          <a:off x="2400455" y="4080510"/>
          <a:ext cx="481980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C5A0B-1CBB-4174-A30B-733A912DA831}">
      <dsp:nvSpPr>
        <dsp:cNvPr id="0" name=""/>
        <dsp:cNvSpPr/>
      </dsp:nvSpPr>
      <dsp:spPr>
        <a:xfrm>
          <a:off x="2400455" y="2400300"/>
          <a:ext cx="4128516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ACEF1-42E8-4D8D-9DA6-C0811D15B503}">
      <dsp:nvSpPr>
        <dsp:cNvPr id="0" name=""/>
        <dsp:cNvSpPr/>
      </dsp:nvSpPr>
      <dsp:spPr>
        <a:xfrm>
          <a:off x="2400455" y="720090"/>
          <a:ext cx="4819803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BD706B-CD88-4912-8BF3-EEE97C42C990}">
      <dsp:nvSpPr>
        <dsp:cNvPr id="0" name=""/>
        <dsp:cNvSpPr/>
      </dsp:nvSpPr>
      <dsp:spPr>
        <a:xfrm>
          <a:off x="154" y="0"/>
          <a:ext cx="4800601" cy="480060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D02726-6E86-482A-B0CA-0E48BCF6DDC6}">
      <dsp:nvSpPr>
        <dsp:cNvPr id="0" name=""/>
        <dsp:cNvSpPr/>
      </dsp:nvSpPr>
      <dsp:spPr>
        <a:xfrm>
          <a:off x="250077" y="1981199"/>
          <a:ext cx="4242809" cy="15841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800" b="1" kern="1200" dirty="0"/>
            <a:t>Democratized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800" b="1" kern="1200" dirty="0"/>
            <a:t>Data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4800" b="1" kern="1200" dirty="0"/>
            <a:t>Analytics</a:t>
          </a:r>
        </a:p>
      </dsp:txBody>
      <dsp:txXfrm>
        <a:off x="250077" y="1981199"/>
        <a:ext cx="4242809" cy="1584198"/>
      </dsp:txXfrm>
    </dsp:sp>
    <dsp:sp modelId="{BAEB126E-B8E3-4DFD-B052-BC16C814C1EA}">
      <dsp:nvSpPr>
        <dsp:cNvPr id="0" name=""/>
        <dsp:cNvSpPr/>
      </dsp:nvSpPr>
      <dsp:spPr>
        <a:xfrm>
          <a:off x="6500168" y="0"/>
          <a:ext cx="1440180" cy="14401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EE1CA-E937-4A82-9388-2C998B82FB7D}">
      <dsp:nvSpPr>
        <dsp:cNvPr id="0" name=""/>
        <dsp:cNvSpPr/>
      </dsp:nvSpPr>
      <dsp:spPr>
        <a:xfrm>
          <a:off x="7940348" y="0"/>
          <a:ext cx="2955152" cy="14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Informed &amp; Empowered Decision-Making</a:t>
          </a:r>
        </a:p>
      </dsp:txBody>
      <dsp:txXfrm>
        <a:off x="7940348" y="0"/>
        <a:ext cx="2955152" cy="1440180"/>
      </dsp:txXfrm>
    </dsp:sp>
    <dsp:sp modelId="{6E0A4FD7-4DE2-438D-B3B4-1B6C04F8966D}">
      <dsp:nvSpPr>
        <dsp:cNvPr id="0" name=""/>
        <dsp:cNvSpPr/>
      </dsp:nvSpPr>
      <dsp:spPr>
        <a:xfrm>
          <a:off x="5808881" y="1680210"/>
          <a:ext cx="1440180" cy="1440180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13696-8FBE-4D71-B8B2-6AFEA0FD2769}">
      <dsp:nvSpPr>
        <dsp:cNvPr id="0" name=""/>
        <dsp:cNvSpPr/>
      </dsp:nvSpPr>
      <dsp:spPr>
        <a:xfrm>
          <a:off x="7249062" y="1680210"/>
          <a:ext cx="3645156" cy="14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Drive Synergies &amp; Harmonization</a:t>
          </a:r>
        </a:p>
      </dsp:txBody>
      <dsp:txXfrm>
        <a:off x="7249062" y="1680210"/>
        <a:ext cx="3645156" cy="1440180"/>
      </dsp:txXfrm>
    </dsp:sp>
    <dsp:sp modelId="{7523E71F-BB56-4441-B075-CC8662EAE178}">
      <dsp:nvSpPr>
        <dsp:cNvPr id="0" name=""/>
        <dsp:cNvSpPr/>
      </dsp:nvSpPr>
      <dsp:spPr>
        <a:xfrm>
          <a:off x="6500168" y="3360420"/>
          <a:ext cx="1440180" cy="1440180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2FB86-5669-480D-AA70-CCC4A65497EB}">
      <dsp:nvSpPr>
        <dsp:cNvPr id="0" name=""/>
        <dsp:cNvSpPr/>
      </dsp:nvSpPr>
      <dsp:spPr>
        <a:xfrm>
          <a:off x="7940348" y="3360420"/>
          <a:ext cx="2956096" cy="1440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0" rIns="10668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Transform Into a Self-Service World</a:t>
          </a:r>
        </a:p>
      </dsp:txBody>
      <dsp:txXfrm>
        <a:off x="7940348" y="3360420"/>
        <a:ext cx="2956096" cy="14401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42436-90CD-48F5-9480-D09B6BCD0CDD}">
      <dsp:nvSpPr>
        <dsp:cNvPr id="0" name=""/>
        <dsp:cNvSpPr/>
      </dsp:nvSpPr>
      <dsp:spPr>
        <a:xfrm>
          <a:off x="0" y="0"/>
          <a:ext cx="53339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06DB-DA05-4DB5-A587-9851284539BB}">
      <dsp:nvSpPr>
        <dsp:cNvPr id="0" name=""/>
        <dsp:cNvSpPr/>
      </dsp:nvSpPr>
      <dsp:spPr>
        <a:xfrm>
          <a:off x="0" y="0"/>
          <a:ext cx="1066799" cy="41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0"/>
        <a:ext cx="1066799" cy="4114800"/>
      </dsp:txXfrm>
    </dsp:sp>
    <dsp:sp modelId="{7E18EAA6-E938-4122-BBA2-1868905A4F9E}">
      <dsp:nvSpPr>
        <dsp:cNvPr id="0" name=""/>
        <dsp:cNvSpPr/>
      </dsp:nvSpPr>
      <dsp:spPr>
        <a:xfrm>
          <a:off x="1146809" y="38777"/>
          <a:ext cx="4187189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Excessive Manual Labor</a:t>
          </a:r>
          <a:endParaRPr lang="en-US" sz="2100" kern="1200" dirty="0"/>
        </a:p>
      </dsp:txBody>
      <dsp:txXfrm>
        <a:off x="1146809" y="38777"/>
        <a:ext cx="4187189" cy="775543"/>
      </dsp:txXfrm>
    </dsp:sp>
    <dsp:sp modelId="{96BDBBEC-779D-4BA1-A5F8-23DE11E0A021}">
      <dsp:nvSpPr>
        <dsp:cNvPr id="0" name=""/>
        <dsp:cNvSpPr/>
      </dsp:nvSpPr>
      <dsp:spPr>
        <a:xfrm>
          <a:off x="1066799" y="814320"/>
          <a:ext cx="4267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D3DA7-6BFD-40FB-8AAE-02183695F299}">
      <dsp:nvSpPr>
        <dsp:cNvPr id="0" name=""/>
        <dsp:cNvSpPr/>
      </dsp:nvSpPr>
      <dsp:spPr>
        <a:xfrm>
          <a:off x="1146809" y="853097"/>
          <a:ext cx="4187189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Inconsistency</a:t>
          </a:r>
        </a:p>
      </dsp:txBody>
      <dsp:txXfrm>
        <a:off x="1146809" y="853097"/>
        <a:ext cx="4187189" cy="775543"/>
      </dsp:txXfrm>
    </dsp:sp>
    <dsp:sp modelId="{E70D1A25-4137-464D-9008-DE78ACC830B6}">
      <dsp:nvSpPr>
        <dsp:cNvPr id="0" name=""/>
        <dsp:cNvSpPr/>
      </dsp:nvSpPr>
      <dsp:spPr>
        <a:xfrm>
          <a:off x="1066799" y="1628641"/>
          <a:ext cx="4267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AC778-804C-4287-A147-F18D6BB063DA}">
      <dsp:nvSpPr>
        <dsp:cNvPr id="0" name=""/>
        <dsp:cNvSpPr/>
      </dsp:nvSpPr>
      <dsp:spPr>
        <a:xfrm>
          <a:off x="1146809" y="1667418"/>
          <a:ext cx="4187189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Duplicate Work</a:t>
          </a:r>
        </a:p>
      </dsp:txBody>
      <dsp:txXfrm>
        <a:off x="1146809" y="1667418"/>
        <a:ext cx="4187189" cy="775543"/>
      </dsp:txXfrm>
    </dsp:sp>
    <dsp:sp modelId="{D34987DB-DAB5-4BA1-82D1-75D1F8958F34}">
      <dsp:nvSpPr>
        <dsp:cNvPr id="0" name=""/>
        <dsp:cNvSpPr/>
      </dsp:nvSpPr>
      <dsp:spPr>
        <a:xfrm>
          <a:off x="1066799" y="2442961"/>
          <a:ext cx="4267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04713-8014-482C-BF98-1C2D9C9EC7B7}">
      <dsp:nvSpPr>
        <dsp:cNvPr id="0" name=""/>
        <dsp:cNvSpPr/>
      </dsp:nvSpPr>
      <dsp:spPr>
        <a:xfrm>
          <a:off x="1146809" y="2481738"/>
          <a:ext cx="4187189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Data Silo’s</a:t>
          </a:r>
        </a:p>
      </dsp:txBody>
      <dsp:txXfrm>
        <a:off x="1146809" y="2481738"/>
        <a:ext cx="4187189" cy="775543"/>
      </dsp:txXfrm>
    </dsp:sp>
    <dsp:sp modelId="{5A6CD61A-B367-44F8-BAC1-B53169A8129E}">
      <dsp:nvSpPr>
        <dsp:cNvPr id="0" name=""/>
        <dsp:cNvSpPr/>
      </dsp:nvSpPr>
      <dsp:spPr>
        <a:xfrm>
          <a:off x="1066799" y="3257282"/>
          <a:ext cx="4267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C3D73-9A13-4BD2-BCE8-CBA912421748}">
      <dsp:nvSpPr>
        <dsp:cNvPr id="0" name=""/>
        <dsp:cNvSpPr/>
      </dsp:nvSpPr>
      <dsp:spPr>
        <a:xfrm>
          <a:off x="1146809" y="3296059"/>
          <a:ext cx="4187189" cy="7755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FFC000"/>
              </a:solidFill>
              <a:sym typeface="Wingdings" panose="05000000000000000000" pitchFamily="2" charset="2"/>
            </a:rPr>
            <a:t>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“Legacy” Mindset</a:t>
          </a:r>
        </a:p>
      </dsp:txBody>
      <dsp:txXfrm>
        <a:off x="1146809" y="3296059"/>
        <a:ext cx="4187189" cy="775543"/>
      </dsp:txXfrm>
    </dsp:sp>
    <dsp:sp modelId="{C1956EA5-9D71-4F84-AD14-FF61A4325C72}">
      <dsp:nvSpPr>
        <dsp:cNvPr id="0" name=""/>
        <dsp:cNvSpPr/>
      </dsp:nvSpPr>
      <dsp:spPr>
        <a:xfrm>
          <a:off x="1066799" y="4071602"/>
          <a:ext cx="42671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42436-90CD-48F5-9480-D09B6BCD0CDD}">
      <dsp:nvSpPr>
        <dsp:cNvPr id="0" name=""/>
        <dsp:cNvSpPr/>
      </dsp:nvSpPr>
      <dsp:spPr>
        <a:xfrm>
          <a:off x="0" y="2009"/>
          <a:ext cx="5333999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06DB-DA05-4DB5-A587-9851284539BB}">
      <dsp:nvSpPr>
        <dsp:cNvPr id="0" name=""/>
        <dsp:cNvSpPr/>
      </dsp:nvSpPr>
      <dsp:spPr>
        <a:xfrm>
          <a:off x="0" y="2009"/>
          <a:ext cx="1066799" cy="411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2009"/>
        <a:ext cx="1066799" cy="4110781"/>
      </dsp:txXfrm>
    </dsp:sp>
    <dsp:sp modelId="{7E18EAA6-E938-4122-BBA2-1868905A4F9E}">
      <dsp:nvSpPr>
        <dsp:cNvPr id="0" name=""/>
        <dsp:cNvSpPr/>
      </dsp:nvSpPr>
      <dsp:spPr>
        <a:xfrm>
          <a:off x="1146809" y="40748"/>
          <a:ext cx="4187189" cy="77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Embed Data Literacy </a:t>
          </a:r>
        </a:p>
      </dsp:txBody>
      <dsp:txXfrm>
        <a:off x="1146809" y="40748"/>
        <a:ext cx="4187189" cy="774785"/>
      </dsp:txXfrm>
    </dsp:sp>
    <dsp:sp modelId="{96BDBBEC-779D-4BA1-A5F8-23DE11E0A021}">
      <dsp:nvSpPr>
        <dsp:cNvPr id="0" name=""/>
        <dsp:cNvSpPr/>
      </dsp:nvSpPr>
      <dsp:spPr>
        <a:xfrm>
          <a:off x="1066799" y="815534"/>
          <a:ext cx="4267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D3DA7-6BFD-40FB-8AAE-02183695F299}">
      <dsp:nvSpPr>
        <dsp:cNvPr id="0" name=""/>
        <dsp:cNvSpPr/>
      </dsp:nvSpPr>
      <dsp:spPr>
        <a:xfrm>
          <a:off x="1146809" y="854273"/>
          <a:ext cx="4187189" cy="77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Enable Solid Data Platform</a:t>
          </a:r>
        </a:p>
      </dsp:txBody>
      <dsp:txXfrm>
        <a:off x="1146809" y="854273"/>
        <a:ext cx="4187189" cy="774785"/>
      </dsp:txXfrm>
    </dsp:sp>
    <dsp:sp modelId="{E70D1A25-4137-464D-9008-DE78ACC830B6}">
      <dsp:nvSpPr>
        <dsp:cNvPr id="0" name=""/>
        <dsp:cNvSpPr/>
      </dsp:nvSpPr>
      <dsp:spPr>
        <a:xfrm>
          <a:off x="1066799" y="1629059"/>
          <a:ext cx="4267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AC778-804C-4287-A147-F18D6BB063DA}">
      <dsp:nvSpPr>
        <dsp:cNvPr id="0" name=""/>
        <dsp:cNvSpPr/>
      </dsp:nvSpPr>
      <dsp:spPr>
        <a:xfrm>
          <a:off x="1146809" y="1667799"/>
          <a:ext cx="4187189" cy="77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Forge Analytical Tools</a:t>
          </a:r>
        </a:p>
      </dsp:txBody>
      <dsp:txXfrm>
        <a:off x="1146809" y="1667799"/>
        <a:ext cx="4187189" cy="774785"/>
      </dsp:txXfrm>
    </dsp:sp>
    <dsp:sp modelId="{D34987DB-DAB5-4BA1-82D1-75D1F8958F34}">
      <dsp:nvSpPr>
        <dsp:cNvPr id="0" name=""/>
        <dsp:cNvSpPr/>
      </dsp:nvSpPr>
      <dsp:spPr>
        <a:xfrm>
          <a:off x="1066799" y="2442585"/>
          <a:ext cx="4267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04713-8014-482C-BF98-1C2D9C9EC7B7}">
      <dsp:nvSpPr>
        <dsp:cNvPr id="0" name=""/>
        <dsp:cNvSpPr/>
      </dsp:nvSpPr>
      <dsp:spPr>
        <a:xfrm>
          <a:off x="1146809" y="2481324"/>
          <a:ext cx="4187189" cy="77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Drive Adoption via Learning</a:t>
          </a:r>
        </a:p>
      </dsp:txBody>
      <dsp:txXfrm>
        <a:off x="1146809" y="2481324"/>
        <a:ext cx="4187189" cy="774785"/>
      </dsp:txXfrm>
    </dsp:sp>
    <dsp:sp modelId="{5A6CD61A-B367-44F8-BAC1-B53169A8129E}">
      <dsp:nvSpPr>
        <dsp:cNvPr id="0" name=""/>
        <dsp:cNvSpPr/>
      </dsp:nvSpPr>
      <dsp:spPr>
        <a:xfrm>
          <a:off x="1066799" y="3256110"/>
          <a:ext cx="4267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4C3D73-9A13-4BD2-BCE8-CBA912421748}">
      <dsp:nvSpPr>
        <dsp:cNvPr id="0" name=""/>
        <dsp:cNvSpPr/>
      </dsp:nvSpPr>
      <dsp:spPr>
        <a:xfrm>
          <a:off x="1146809" y="3294849"/>
          <a:ext cx="4187189" cy="774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accent2"/>
              </a:solidFill>
              <a:sym typeface="Wingdings" panose="05000000000000000000" pitchFamily="2" charset="2"/>
            </a:rPr>
            <a:t></a:t>
          </a:r>
          <a:r>
            <a:rPr lang="en-US" sz="2400" kern="1200" dirty="0">
              <a:sym typeface="Wingdings" panose="05000000000000000000" pitchFamily="2" charset="2"/>
            </a:rPr>
            <a:t> </a:t>
          </a:r>
          <a:r>
            <a:rPr lang="en-US" sz="2400" kern="1200" dirty="0"/>
            <a:t>Measure Success &amp;         Accountability</a:t>
          </a:r>
        </a:p>
      </dsp:txBody>
      <dsp:txXfrm>
        <a:off x="1146809" y="3294849"/>
        <a:ext cx="4187189" cy="774785"/>
      </dsp:txXfrm>
    </dsp:sp>
    <dsp:sp modelId="{C1956EA5-9D71-4F84-AD14-FF61A4325C72}">
      <dsp:nvSpPr>
        <dsp:cNvPr id="0" name=""/>
        <dsp:cNvSpPr/>
      </dsp:nvSpPr>
      <dsp:spPr>
        <a:xfrm>
          <a:off x="1066799" y="4069635"/>
          <a:ext cx="4267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2D448-FF02-4CCB-92BA-8757F29D2019}">
      <dsp:nvSpPr>
        <dsp:cNvPr id="0" name=""/>
        <dsp:cNvSpPr/>
      </dsp:nvSpPr>
      <dsp:spPr>
        <a:xfrm>
          <a:off x="8949587" y="983437"/>
          <a:ext cx="2605449" cy="2605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FAA8DB-C82F-4083-ABCA-9EDC2F0F10F7}">
      <dsp:nvSpPr>
        <dsp:cNvPr id="0" name=""/>
        <dsp:cNvSpPr/>
      </dsp:nvSpPr>
      <dsp:spPr>
        <a:xfrm>
          <a:off x="9036733" y="1070305"/>
          <a:ext cx="2432274" cy="2431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Prioritization of Business Problems</a:t>
          </a:r>
        </a:p>
      </dsp:txBody>
      <dsp:txXfrm>
        <a:off x="9384201" y="1417777"/>
        <a:ext cx="1737338" cy="1736902"/>
      </dsp:txXfrm>
    </dsp:sp>
    <dsp:sp modelId="{786F0FE3-EC52-49F4-9443-BFF03E98AA1E}">
      <dsp:nvSpPr>
        <dsp:cNvPr id="0" name=""/>
        <dsp:cNvSpPr/>
      </dsp:nvSpPr>
      <dsp:spPr>
        <a:xfrm rot="2700000">
          <a:off x="6245797" y="983253"/>
          <a:ext cx="2605492" cy="260549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2F244-5A15-4825-A86B-82B5C4441587}">
      <dsp:nvSpPr>
        <dsp:cNvPr id="0" name=""/>
        <dsp:cNvSpPr/>
      </dsp:nvSpPr>
      <dsp:spPr>
        <a:xfrm>
          <a:off x="6344137" y="1070305"/>
          <a:ext cx="2432274" cy="2431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Lean on Data Governance</a:t>
          </a:r>
        </a:p>
      </dsp:txBody>
      <dsp:txXfrm>
        <a:off x="6691605" y="1417777"/>
        <a:ext cx="1737338" cy="1736902"/>
      </dsp:txXfrm>
    </dsp:sp>
    <dsp:sp modelId="{C0B5DD07-FA6E-4ED0-8C0C-9E77EF5367D8}">
      <dsp:nvSpPr>
        <dsp:cNvPr id="0" name=""/>
        <dsp:cNvSpPr/>
      </dsp:nvSpPr>
      <dsp:spPr>
        <a:xfrm rot="2700000">
          <a:off x="3564374" y="983253"/>
          <a:ext cx="2605492" cy="260549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A7D40-9E74-4775-949C-3C3B59881FEF}">
      <dsp:nvSpPr>
        <dsp:cNvPr id="0" name=""/>
        <dsp:cNvSpPr/>
      </dsp:nvSpPr>
      <dsp:spPr>
        <a:xfrm>
          <a:off x="3651541" y="1070305"/>
          <a:ext cx="2432274" cy="2431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Enterprise-Wide Accessibility to Tech Stack</a:t>
          </a:r>
        </a:p>
      </dsp:txBody>
      <dsp:txXfrm>
        <a:off x="3999009" y="1417777"/>
        <a:ext cx="1737338" cy="1736902"/>
      </dsp:txXfrm>
    </dsp:sp>
    <dsp:sp modelId="{72A58037-0E9E-408A-80E1-D11A3368766D}">
      <dsp:nvSpPr>
        <dsp:cNvPr id="0" name=""/>
        <dsp:cNvSpPr/>
      </dsp:nvSpPr>
      <dsp:spPr>
        <a:xfrm rot="2700000">
          <a:off x="871778" y="983253"/>
          <a:ext cx="2605492" cy="2605492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27CB1-032C-4D47-8615-BCBFBD32280F}">
      <dsp:nvSpPr>
        <dsp:cNvPr id="0" name=""/>
        <dsp:cNvSpPr/>
      </dsp:nvSpPr>
      <dsp:spPr>
        <a:xfrm>
          <a:off x="958946" y="1070305"/>
          <a:ext cx="2432274" cy="2431846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Analytics Center of Excellence</a:t>
          </a:r>
        </a:p>
      </dsp:txBody>
      <dsp:txXfrm>
        <a:off x="1306413" y="1417777"/>
        <a:ext cx="1737338" cy="17369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18599-9497-46C1-A775-9B8E6482A2F4}">
      <dsp:nvSpPr>
        <dsp:cNvPr id="0" name=""/>
        <dsp:cNvSpPr/>
      </dsp:nvSpPr>
      <dsp:spPr>
        <a:xfrm>
          <a:off x="1603781" y="472"/>
          <a:ext cx="3467220" cy="20803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Invest In &amp; Upskill High-Potential Employees</a:t>
          </a:r>
        </a:p>
      </dsp:txBody>
      <dsp:txXfrm>
        <a:off x="1603781" y="472"/>
        <a:ext cx="3467220" cy="2080332"/>
      </dsp:txXfrm>
    </dsp:sp>
    <dsp:sp modelId="{860DFAD4-D2DF-4AB8-B6DB-6D2ACC83C61D}">
      <dsp:nvSpPr>
        <dsp:cNvPr id="0" name=""/>
        <dsp:cNvSpPr/>
      </dsp:nvSpPr>
      <dsp:spPr>
        <a:xfrm>
          <a:off x="5417724" y="472"/>
          <a:ext cx="3467220" cy="20803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Evolve Maturity &amp; Adoption of Technology</a:t>
          </a:r>
        </a:p>
      </dsp:txBody>
      <dsp:txXfrm>
        <a:off x="5417724" y="472"/>
        <a:ext cx="3467220" cy="2080332"/>
      </dsp:txXfrm>
    </dsp:sp>
    <dsp:sp modelId="{4B2EEB44-0DE6-48A4-B0B7-F0B452A1CDEC}">
      <dsp:nvSpPr>
        <dsp:cNvPr id="0" name=""/>
        <dsp:cNvSpPr/>
      </dsp:nvSpPr>
      <dsp:spPr>
        <a:xfrm>
          <a:off x="1603781" y="2427527"/>
          <a:ext cx="3467220" cy="20803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Unlock the Value of Data &amp; Analytics</a:t>
          </a:r>
        </a:p>
      </dsp:txBody>
      <dsp:txXfrm>
        <a:off x="1603781" y="2427527"/>
        <a:ext cx="3467220" cy="2080332"/>
      </dsp:txXfrm>
    </dsp:sp>
    <dsp:sp modelId="{BAFF1CD6-32A2-44B2-BBDF-ACE1D97EF70C}">
      <dsp:nvSpPr>
        <dsp:cNvPr id="0" name=""/>
        <dsp:cNvSpPr/>
      </dsp:nvSpPr>
      <dsp:spPr>
        <a:xfrm>
          <a:off x="5417724" y="2427527"/>
          <a:ext cx="3467220" cy="208033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Empower Teams to Think Critically</a:t>
          </a:r>
        </a:p>
      </dsp:txBody>
      <dsp:txXfrm>
        <a:off x="5417724" y="2427527"/>
        <a:ext cx="3467220" cy="20803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42436-90CD-48F5-9480-D09B6BCD0CDD}">
      <dsp:nvSpPr>
        <dsp:cNvPr id="0" name=""/>
        <dsp:cNvSpPr/>
      </dsp:nvSpPr>
      <dsp:spPr>
        <a:xfrm>
          <a:off x="0" y="0"/>
          <a:ext cx="1130397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E06DB-DA05-4DB5-A587-9851284539BB}">
      <dsp:nvSpPr>
        <dsp:cNvPr id="0" name=""/>
        <dsp:cNvSpPr/>
      </dsp:nvSpPr>
      <dsp:spPr>
        <a:xfrm>
          <a:off x="0" y="0"/>
          <a:ext cx="2260794" cy="947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0" y="0"/>
        <a:ext cx="2260794" cy="947957"/>
      </dsp:txXfrm>
    </dsp:sp>
    <dsp:sp modelId="{7E18EAA6-E938-4122-BBA2-1868905A4F9E}">
      <dsp:nvSpPr>
        <dsp:cNvPr id="0" name=""/>
        <dsp:cNvSpPr/>
      </dsp:nvSpPr>
      <dsp:spPr>
        <a:xfrm>
          <a:off x="2430353" y="47397"/>
          <a:ext cx="8873618" cy="77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i="1" kern="1200" dirty="0">
              <a:solidFill>
                <a:srgbClr val="FFC000"/>
              </a:solidFill>
              <a:sym typeface="Wingdings" panose="05000000000000000000" pitchFamily="2" charset="2"/>
            </a:rPr>
            <a:t>Cultivate a data-driven culture by embedding data literacy and digital fluency at the heart of the organization’s long-term strategy.</a:t>
          </a:r>
          <a:endParaRPr lang="en-US" sz="2100" i="1" kern="1200" dirty="0"/>
        </a:p>
      </dsp:txBody>
      <dsp:txXfrm>
        <a:off x="2430353" y="47397"/>
        <a:ext cx="8873618" cy="773476"/>
      </dsp:txXfrm>
    </dsp:sp>
    <dsp:sp modelId="{96BDBBEC-779D-4BA1-A5F8-23DE11E0A021}">
      <dsp:nvSpPr>
        <dsp:cNvPr id="0" name=""/>
        <dsp:cNvSpPr/>
      </dsp:nvSpPr>
      <dsp:spPr>
        <a:xfrm>
          <a:off x="2260794" y="820873"/>
          <a:ext cx="904317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446ED-144F-46F0-925B-A355538437AE}">
      <dsp:nvSpPr>
        <dsp:cNvPr id="0" name=""/>
        <dsp:cNvSpPr/>
      </dsp:nvSpPr>
      <dsp:spPr>
        <a:xfrm>
          <a:off x="6761" y="0"/>
          <a:ext cx="2734098" cy="30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b="1" kern="1200" dirty="0"/>
            <a:t>Baby Steps, 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100" b="1" kern="1200" dirty="0"/>
            <a:t>Start Small.</a:t>
          </a:r>
        </a:p>
      </dsp:txBody>
      <dsp:txXfrm>
        <a:off x="86840" y="80079"/>
        <a:ext cx="2573940" cy="2887842"/>
      </dsp:txXfrm>
    </dsp:sp>
    <dsp:sp modelId="{75EE3A5A-116D-422B-A42E-9A489D8408EC}">
      <dsp:nvSpPr>
        <dsp:cNvPr id="0" name=""/>
        <dsp:cNvSpPr/>
      </dsp:nvSpPr>
      <dsp:spPr>
        <a:xfrm>
          <a:off x="3200188" y="0"/>
          <a:ext cx="2734098" cy="30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Bring Everyone Along for the Ride.</a:t>
          </a:r>
        </a:p>
      </dsp:txBody>
      <dsp:txXfrm>
        <a:off x="3280267" y="80079"/>
        <a:ext cx="2573940" cy="2887842"/>
      </dsp:txXfrm>
    </dsp:sp>
    <dsp:sp modelId="{EB5E350B-122C-4A7C-97F0-673E0AF31CF3}">
      <dsp:nvSpPr>
        <dsp:cNvPr id="0" name=""/>
        <dsp:cNvSpPr/>
      </dsp:nvSpPr>
      <dsp:spPr>
        <a:xfrm>
          <a:off x="6393615" y="0"/>
          <a:ext cx="2734098" cy="304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Collaboration is Key.</a:t>
          </a:r>
        </a:p>
      </dsp:txBody>
      <dsp:txXfrm>
        <a:off x="6473694" y="80079"/>
        <a:ext cx="2573940" cy="2887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12/4/2023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12/4/2023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3D8E5-52FF-4443-B544-7B2015A2D814}" type="datetime1">
              <a:rPr lang="en-US" smtClean="0"/>
              <a:t>12/4/2023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9FC0-C596-4EAD-A868-EC497421BB2A}" type="datetime1">
              <a:rPr lang="en-US" smtClean="0"/>
              <a:t>12/4/2023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012" y="6400800"/>
            <a:ext cx="6553199" cy="27622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Stefanie Khan - Democratizing Data Analytics Across Your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2022" y="6409113"/>
            <a:ext cx="838201" cy="276228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2450E-BA7F-4C01-9698-8DFDB01BB0E5}" type="datetime1">
              <a:rPr lang="en-US" smtClean="0"/>
              <a:t>12/4/2023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169E7-71F6-427C-BA22-E43C92D2F044}" type="datetime1">
              <a:rPr lang="en-US" smtClean="0"/>
              <a:t>12/4/2023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8246-3231-4254-9A97-6DEC2A7539A0}" type="datetime1">
              <a:rPr lang="en-US" smtClean="0"/>
              <a:t>12/4/2023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03EE-24CC-401F-A756-DBA6E404C436}" type="datetime1">
              <a:rPr lang="en-US" smtClean="0"/>
              <a:t>12/4/2023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3DAC-0685-4F87-8665-C68A237D878C}" type="datetime1">
              <a:rPr lang="en-US" smtClean="0"/>
              <a:t>12/4/2023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4171B-EEE7-48D3-A6B2-1209CBBA20AC}" type="datetime1">
              <a:rPr lang="en-US" smtClean="0"/>
              <a:t>12/4/2023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ADAA3-799C-4EBB-9E34-C344DE1E29ED}" type="datetime1">
              <a:rPr lang="en-US" smtClean="0"/>
              <a:t>12/4/2023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Stefanie Khan - Democratizing Data Analytics Across Your Organization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2893A-2559-484B-9BB3-2D7079CC81D1}" type="datetime1">
              <a:rPr lang="en-US" smtClean="0"/>
              <a:t>12/4/2023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2" y="1371600"/>
            <a:ext cx="10896600" cy="2895600"/>
          </a:xfrm>
        </p:spPr>
        <p:txBody>
          <a:bodyPr>
            <a:noAutofit/>
          </a:bodyPr>
          <a:lstStyle/>
          <a:p>
            <a:r>
              <a:rPr lang="en-US" sz="5400" b="1" dirty="0"/>
              <a:t>Driving Effective</a:t>
            </a:r>
            <a:br>
              <a:rPr lang="en-US" sz="5400" b="1" dirty="0"/>
            </a:br>
            <a:r>
              <a:rPr lang="en-US" sz="5400" b="1" dirty="0"/>
              <a:t>Data-Driven Culture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i="1" dirty="0"/>
              <a:t>Nurturing a workforce that understands the value of data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2" y="4800600"/>
            <a:ext cx="10058399" cy="1219200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</a:rPr>
              <a:t>Stefanie khan</a:t>
            </a:r>
          </a:p>
          <a:p>
            <a:endParaRPr lang="it-IT" sz="400" dirty="0"/>
          </a:p>
          <a:p>
            <a:r>
              <a:rPr lang="it-IT" sz="1600" b="1" dirty="0"/>
              <a:t>Director of business intelligence &amp; advanced analytics</a:t>
            </a:r>
          </a:p>
        </p:txBody>
      </p:sp>
      <p:pic>
        <p:nvPicPr>
          <p:cNvPr id="1026" name="Picture 2" descr="UPS Logo and symbol, meaning, history, PNG, brand">
            <a:extLst>
              <a:ext uri="{FF2B5EF4-FFF2-40B4-BE49-F238E27FC236}">
                <a16:creationId xmlns:a16="http://schemas.microsoft.com/office/drawing/2014/main" id="{1A61F331-2432-A8F1-D554-5DB3AB1B6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5562600"/>
            <a:ext cx="990600" cy="55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12812" y="381000"/>
            <a:ext cx="10210800" cy="685800"/>
          </a:xfrm>
        </p:spPr>
        <p:txBody>
          <a:bodyPr/>
          <a:lstStyle/>
          <a:p>
            <a:pPr algn="ctr"/>
            <a:r>
              <a:rPr lang="en-US" b="1" dirty="0"/>
              <a:t>Let’s Examine the Possibilities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AA48DC4-6A9A-8644-8D18-9357A3E40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059863"/>
              </p:ext>
            </p:extLst>
          </p:nvPr>
        </p:nvGraphicFramePr>
        <p:xfrm>
          <a:off x="684212" y="1447800"/>
          <a:ext cx="10896600" cy="4800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D656A-F035-7595-1951-96610C896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312612-17CD-28C6-53E3-E37F81CD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DEBF-3697-A5A2-5509-35A18B74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88" y="130839"/>
            <a:ext cx="10591798" cy="914400"/>
          </a:xfrm>
        </p:spPr>
        <p:txBody>
          <a:bodyPr/>
          <a:lstStyle/>
          <a:p>
            <a:pPr algn="r"/>
            <a:r>
              <a:rPr lang="en-US" sz="2000" dirty="0"/>
              <a:t>Use Case: </a:t>
            </a:r>
            <a:r>
              <a:rPr lang="en-US" sz="2000" i="1" dirty="0"/>
              <a:t>Informed &amp; Empowered Decision-Making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DA0C7FD-7428-D641-DA97-20B78A6EF6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0076"/>
              </p:ext>
            </p:extLst>
          </p:nvPr>
        </p:nvGraphicFramePr>
        <p:xfrm>
          <a:off x="455614" y="2023843"/>
          <a:ext cx="53339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42993-88DB-8BFE-82AF-70896861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0B696E-D074-A694-EBC1-2A947EEFA350}"/>
              </a:ext>
            </a:extLst>
          </p:cNvPr>
          <p:cNvSpPr txBox="1">
            <a:spLocks/>
          </p:cNvSpPr>
          <p:nvPr/>
        </p:nvSpPr>
        <p:spPr>
          <a:xfrm>
            <a:off x="379412" y="788085"/>
            <a:ext cx="10591798" cy="77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Embedding Data at the Heart of HR at Xerox</a:t>
            </a:r>
            <a:br>
              <a:rPr lang="en-US" sz="3200" dirty="0"/>
            </a:br>
            <a:endParaRPr lang="en-US" sz="3200" b="1" dirty="0"/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4CB30E0E-01AF-8BF8-6D63-15EEF3EAE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791071"/>
              </p:ext>
            </p:extLst>
          </p:nvPr>
        </p:nvGraphicFramePr>
        <p:xfrm>
          <a:off x="5942012" y="2032619"/>
          <a:ext cx="53339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523CA6-1380-4B6E-3801-9E8935A2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434903-C7F2-1A65-E697-3923888CC0CC}"/>
              </a:ext>
            </a:extLst>
          </p:cNvPr>
          <p:cNvSpPr txBox="1"/>
          <p:nvPr/>
        </p:nvSpPr>
        <p:spPr>
          <a:xfrm>
            <a:off x="379412" y="165451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Problem Statement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734C99-49BB-07B0-0B67-C7360584928A}"/>
              </a:ext>
            </a:extLst>
          </p:cNvPr>
          <p:cNvSpPr txBox="1"/>
          <p:nvPr/>
        </p:nvSpPr>
        <p:spPr>
          <a:xfrm>
            <a:off x="5865812" y="165451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Business Solution</a:t>
            </a:r>
          </a:p>
        </p:txBody>
      </p:sp>
    </p:spTree>
    <p:extLst>
      <p:ext uri="{BB962C8B-B14F-4D97-AF65-F5344CB8AC3E}">
        <p14:creationId xmlns:p14="http://schemas.microsoft.com/office/powerpoint/2010/main" val="331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DEBF-3697-A5A2-5509-35A18B744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88" y="130839"/>
            <a:ext cx="10591798" cy="914400"/>
          </a:xfrm>
        </p:spPr>
        <p:txBody>
          <a:bodyPr/>
          <a:lstStyle/>
          <a:p>
            <a:pPr algn="r"/>
            <a:r>
              <a:rPr lang="en-US" sz="2000" dirty="0"/>
              <a:t>Use Case: </a:t>
            </a:r>
            <a:r>
              <a:rPr lang="en-US" sz="2000" i="1" dirty="0"/>
              <a:t>Drive Synergies &amp; Harmonization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042993-88DB-8BFE-82AF-70896861B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10B696E-D074-A694-EBC1-2A947EEFA350}"/>
              </a:ext>
            </a:extLst>
          </p:cNvPr>
          <p:cNvSpPr txBox="1">
            <a:spLocks/>
          </p:cNvSpPr>
          <p:nvPr/>
        </p:nvSpPr>
        <p:spPr>
          <a:xfrm>
            <a:off x="379412" y="788085"/>
            <a:ext cx="10591798" cy="77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Globalizing Analytics Platforms at Red Hat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6523CA6-1380-4B6E-3801-9E8935A2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8CCCA3FA-4FB3-E6F2-E9AD-E227F7D66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37508"/>
              </p:ext>
            </p:extLst>
          </p:nvPr>
        </p:nvGraphicFramePr>
        <p:xfrm>
          <a:off x="-77787" y="1180053"/>
          <a:ext cx="1188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4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BA3CD3-F511-7D48-9856-4F7B171F1D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7739628"/>
              </p:ext>
            </p:extLst>
          </p:nvPr>
        </p:nvGraphicFramePr>
        <p:xfrm>
          <a:off x="2360612" y="1819302"/>
          <a:ext cx="10488727" cy="450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0C6AC-2562-F8BF-66DD-52831AB23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919C9-3CCE-6C55-DDF1-6418C76D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0435036-82B5-1D21-2D25-3906E0655DE4}"/>
              </a:ext>
            </a:extLst>
          </p:cNvPr>
          <p:cNvSpPr txBox="1">
            <a:spLocks/>
          </p:cNvSpPr>
          <p:nvPr/>
        </p:nvSpPr>
        <p:spPr>
          <a:xfrm>
            <a:off x="426795" y="2209800"/>
            <a:ext cx="3370748" cy="3581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Enabling a Citizen Data Science Program at UPS</a:t>
            </a:r>
            <a:br>
              <a:rPr lang="en-US" dirty="0"/>
            </a:br>
            <a:endParaRPr lang="en-US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FAD1A6-F275-1A76-5C05-4973E962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788" y="130839"/>
            <a:ext cx="10591798" cy="914400"/>
          </a:xfrm>
        </p:spPr>
        <p:txBody>
          <a:bodyPr/>
          <a:lstStyle/>
          <a:p>
            <a:pPr algn="r"/>
            <a:r>
              <a:rPr lang="en-US" sz="2000" dirty="0"/>
              <a:t>Use Case: </a:t>
            </a:r>
            <a:r>
              <a:rPr lang="en-US" sz="2000" i="1" dirty="0"/>
              <a:t>Transform Into a Self-Service World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DF78400-20D1-405D-CF5A-DFAB98EDF5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0459106"/>
              </p:ext>
            </p:extLst>
          </p:nvPr>
        </p:nvGraphicFramePr>
        <p:xfrm>
          <a:off x="426795" y="816270"/>
          <a:ext cx="11303972" cy="947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4070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DC024BA-3647-694A-3989-E6E911EDDFC9}"/>
              </a:ext>
            </a:extLst>
          </p:cNvPr>
          <p:cNvSpPr/>
          <p:nvPr/>
        </p:nvSpPr>
        <p:spPr>
          <a:xfrm>
            <a:off x="1217612" y="1600200"/>
            <a:ext cx="9829800" cy="3733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D6D949-AC5E-0A0E-AFA6-0310C6124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72785"/>
              </p:ext>
            </p:extLst>
          </p:nvPr>
        </p:nvGraphicFramePr>
        <p:xfrm>
          <a:off x="1522413" y="1905000"/>
          <a:ext cx="9134475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7947DE-68FA-854C-FB65-B08AD2E8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Stefanie Khan - Democratizing Data Analytics Across Your Organization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953DC-947F-99B5-6A6E-5B65AE57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6D9FDC-296F-C782-E3C4-2CB19C2DA0D6}"/>
              </a:ext>
            </a:extLst>
          </p:cNvPr>
          <p:cNvSpPr txBox="1">
            <a:spLocks/>
          </p:cNvSpPr>
          <p:nvPr/>
        </p:nvSpPr>
        <p:spPr>
          <a:xfrm>
            <a:off x="793751" y="533400"/>
            <a:ext cx="10591798" cy="77108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/>
              <a:t>Final Takeaways</a:t>
            </a:r>
          </a:p>
        </p:txBody>
      </p:sp>
    </p:spTree>
    <p:extLst>
      <p:ext uri="{BB962C8B-B14F-4D97-AF65-F5344CB8AC3E}">
        <p14:creationId xmlns:p14="http://schemas.microsoft.com/office/powerpoint/2010/main" val="401982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908D8E8C459B45AF77E35DA1EB0999" ma:contentTypeVersion="17" ma:contentTypeDescription="Create a new document." ma:contentTypeScope="" ma:versionID="c683b94cba4b15e6ab40d310b63a32b4">
  <xsd:schema xmlns:xsd="http://www.w3.org/2001/XMLSchema" xmlns:xs="http://www.w3.org/2001/XMLSchema" xmlns:p="http://schemas.microsoft.com/office/2006/metadata/properties" xmlns:ns2="6a75ed05-ff85-4414-a52e-11923ce870a0" xmlns:ns3="34a61f3d-317e-4662-8a3b-e0917a14e916" targetNamespace="http://schemas.microsoft.com/office/2006/metadata/properties" ma:root="true" ma:fieldsID="c71c3d8d58a5e07d3a09ac4d247c4667" ns2:_="" ns3:_="">
    <xsd:import namespace="6a75ed05-ff85-4414-a52e-11923ce870a0"/>
    <xsd:import namespace="34a61f3d-317e-4662-8a3b-e0917a14e9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5ed05-ff85-4414-a52e-11923ce87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afc0f4-a91b-40be-b802-c7d006544d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61f3d-317e-4662-8a3b-e0917a14e9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a1d097-812e-4400-adca-1dc021f02809}" ma:internalName="TaxCatchAll" ma:showField="CatchAllData" ma:web="34a61f3d-317e-4662-8a3b-e0917a14e9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75ed05-ff85-4414-a52e-11923ce870a0">
      <Terms xmlns="http://schemas.microsoft.com/office/infopath/2007/PartnerControls"/>
    </lcf76f155ced4ddcb4097134ff3c332f>
    <TaxCatchAll xmlns="34a61f3d-317e-4662-8a3b-e0917a14e916" xsi:nil="true"/>
  </documentManagement>
</p:properties>
</file>

<file path=customXml/itemProps1.xml><?xml version="1.0" encoding="utf-8"?>
<ds:datastoreItem xmlns:ds="http://schemas.openxmlformats.org/officeDocument/2006/customXml" ds:itemID="{AB52D740-0815-438D-A7FF-A8F247F10025}"/>
</file>

<file path=customXml/itemProps2.xml><?xml version="1.0" encoding="utf-8"?>
<ds:datastoreItem xmlns:ds="http://schemas.openxmlformats.org/officeDocument/2006/customXml" ds:itemID="{5AAEFE07-12BE-4BBB-8EC1-424A6BC5FE7F}"/>
</file>

<file path=customXml/itemProps3.xml><?xml version="1.0" encoding="utf-8"?>
<ds:datastoreItem xmlns:ds="http://schemas.openxmlformats.org/officeDocument/2006/customXml" ds:itemID="{6FB0007F-5F1B-40FE-A83B-386C62721D7B}"/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1773</TotalTime>
  <Words>270</Words>
  <Application>Microsoft Office PowerPoint</Application>
  <PresentationFormat>Custom</PresentationFormat>
  <Paragraphs>53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Corbel</vt:lpstr>
      <vt:lpstr>Wingdings</vt:lpstr>
      <vt:lpstr>Digital Blue Tunnel 16x9</vt:lpstr>
      <vt:lpstr>Driving Effective Data-Driven Culture  Nurturing a workforce that understands the value of data</vt:lpstr>
      <vt:lpstr>Let’s Examine the Possibilities</vt:lpstr>
      <vt:lpstr>Use Case: Informed &amp; Empowered Decision-Making </vt:lpstr>
      <vt:lpstr>Use Case: Drive Synergies &amp; Harmonization </vt:lpstr>
      <vt:lpstr>Use Case: Transform Into a Self-Service World </vt:lpstr>
      <vt:lpstr>PowerPoint Presentation</vt:lpstr>
    </vt:vector>
  </TitlesOfParts>
  <Company>United Parcel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Democratizing Data Analytics Across Your Organization</dc:title>
  <dc:creator>Stefanie Khan</dc:creator>
  <cp:lastModifiedBy>Stefanie Khan</cp:lastModifiedBy>
  <cp:revision>10</cp:revision>
  <dcterms:created xsi:type="dcterms:W3CDTF">2023-02-27T15:53:33Z</dcterms:created>
  <dcterms:modified xsi:type="dcterms:W3CDTF">2023-12-04T15:06:11Z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0x01010060908D8E8C459B45AF77E35DA1EB0999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